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1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1739616-965B-49D3-BE41-DA719F936201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8"/>
            <p14:sldId id="289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4CC"/>
    <a:srgbClr val="6D91D1"/>
    <a:srgbClr val="6188CD"/>
    <a:srgbClr val="355EA9"/>
    <a:srgbClr val="2D508F"/>
    <a:srgbClr val="27467D"/>
    <a:srgbClr val="335BA3"/>
    <a:srgbClr val="2847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C5012B-48B5-DB48-1BAA-8E1AB9529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F13B3A-4B28-4FDE-604C-F75F344FF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6B415F-B47E-7E6C-F7C3-7C58CA6E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E94D13-974D-C654-3F2B-947C01246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1C3CE8-98F5-5A03-6437-B5EC40F4A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95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E86C4-5D80-D273-23AC-AFEF36CDB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018372-85B3-F5CF-0A1C-F9C731CE7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62CDFF-9C8D-62FB-5019-4E96FFED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C90389-893A-1F3D-3940-D70F33D85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339482-7F1A-DDE2-B589-CEEDD23F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95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E4BF4-6F05-83AB-6DF8-ACD786AA2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167A42-A592-3C17-67A5-90BEFDA54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AB4AF9-3F12-4FCC-32FD-F778DBD0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67F1A9-AE78-A917-0618-BAFE0C48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158150-E4A3-0B47-1585-ADB38F2C9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42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A885D-8853-E7BF-95A1-B4B0C8F00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2D3F75-08FC-4C05-0E51-1BBA59A60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C384A1-E2C4-F7A7-F3AB-8FFC181A3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376602-D883-0480-64F6-7C1C9E12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D463CA-7D4D-AF54-B083-689FCC7C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22D5BA-4036-DD4C-B3CE-E558E28D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69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DF348-E8B7-5CCC-E18B-096BFDA44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23226-ACAA-EC74-87B4-1DBE65B14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65BBEF-7844-34F0-B76A-124448DA8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317EB7-DAC0-3A68-C1FF-0BAB583C4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9BF7FB9-A022-5C86-78DD-DD0E8F4F8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2D97C90-0E5F-9D11-3F54-5F56983B0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71705B-4141-51F9-2716-009DA593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FBB2EF-C7EF-5196-5801-21DFB402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5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386FC-CBD6-D4C9-13B4-8BDCADCD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76719F-E216-CF83-A55E-43108479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1107F7-AF36-8B81-A20F-1E203880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E24BE4-E430-1653-F19B-B69DC0EF8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51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356E8D-4A38-6D0A-7004-11369084F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B0FEEE4-DE60-B87F-269B-C3B42910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EF332C-14CD-49C3-6780-F9166118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43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5BB94-B5A5-1EC4-FC9E-615A244C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BDCE7F-3399-F4DB-5427-CB8EC95B6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018383-061F-C51E-6C3E-CC6BA2C04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3A0EBD-F08C-FB3D-1403-9EFC0A17E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69CC11-C903-DD3F-62F8-BA224599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040962-C393-903F-AB52-3A801CC54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25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598DC2-4721-BDEC-2EF9-1071F3F5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054779-FAF2-051A-9330-8921D5856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5C04C7-71DF-D09B-918C-7FCC88C44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0F8AC5-D519-5685-BDCA-DEC18A0CC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E9F2BF-E653-380F-9281-AD93C6CB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6C6087-2972-539C-3ADF-798A95EC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93F01-E63F-C984-D319-0CEB3A43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F50158-9917-9398-5C60-C2BA4543F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EC479-23FF-A664-A329-A0DE95EAE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443BDB-F568-405F-9604-17D40653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6ADD6B-E43A-76A9-2B69-631430718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7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560245-5254-394A-AD3F-AF59C7025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FEFC54-5E37-7C19-5C9C-0E178DC68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BCFEFE-536E-2F19-94FD-3CD22622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F8AA9F-2C3C-C028-EE0D-C55A4543A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C36621-868D-659A-62AB-035C16613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56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5C892-97D3-A4DA-DE2D-4B8532226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FDFFC5-A10E-2536-9BDA-29E08A926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C9287F-ADC7-D0AC-FC5E-9556DC43C3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18A4D-24C0-4B53-A2D3-2CCF88CCC701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5EA6F2-A809-2B46-3ED4-27168CCAD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D20F10-8930-D9AD-7C5F-2AF017F83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8B0AF-D412-4B44-B8F5-1388487A7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64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B89BD-AC3D-9F01-54E6-B82784797D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b="1" dirty="0">
                <a:solidFill>
                  <a:srgbClr val="FFD200"/>
                </a:solidFill>
                <a:latin typeface="Calibri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47994B-084F-BE61-3245-4B821278D5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3C6656-0DB3-B0E7-12A9-8D9B04F0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C896AD54-6D94-AE95-3B62-E3CE28D76371}"/>
              </a:ext>
            </a:extLst>
          </p:cNvPr>
          <p:cNvSpPr/>
          <p:nvPr/>
        </p:nvSpPr>
        <p:spPr>
          <a:xfrm>
            <a:off x="-137160" y="-152400"/>
            <a:ext cx="12329160" cy="7010400"/>
          </a:xfrm>
          <a:custGeom>
            <a:avLst/>
            <a:gdLst/>
            <a:ahLst/>
            <a:cxnLst/>
            <a:rect l="l" t="t" r="r" b="b"/>
            <a:pathLst>
              <a:path w="12329160" h="7010400">
                <a:moveTo>
                  <a:pt x="8164003" y="5524969"/>
                </a:moveTo>
                <a:cubicBezTo>
                  <a:pt x="8215472" y="5524969"/>
                  <a:pt x="8258571" y="5545123"/>
                  <a:pt x="8293297" y="5585430"/>
                </a:cubicBezTo>
                <a:cubicBezTo>
                  <a:pt x="8328024" y="5625738"/>
                  <a:pt x="8345387" y="5684339"/>
                  <a:pt x="8345387" y="5761233"/>
                </a:cubicBezTo>
                <a:cubicBezTo>
                  <a:pt x="8345387" y="5836268"/>
                  <a:pt x="8328644" y="5892698"/>
                  <a:pt x="8295158" y="5930525"/>
                </a:cubicBezTo>
                <a:cubicBezTo>
                  <a:pt x="8261671" y="5968352"/>
                  <a:pt x="8220123" y="5987266"/>
                  <a:pt x="8170514" y="5987266"/>
                </a:cubicBezTo>
                <a:cubicBezTo>
                  <a:pt x="8116564" y="5987266"/>
                  <a:pt x="8070985" y="5966337"/>
                  <a:pt x="8033778" y="5924479"/>
                </a:cubicBezTo>
                <a:cubicBezTo>
                  <a:pt x="7996571" y="5882621"/>
                  <a:pt x="7977968" y="5824796"/>
                  <a:pt x="7977968" y="5751001"/>
                </a:cubicBezTo>
                <a:cubicBezTo>
                  <a:pt x="7977968" y="5678448"/>
                  <a:pt x="7995796" y="5622637"/>
                  <a:pt x="8031453" y="5583570"/>
                </a:cubicBezTo>
                <a:cubicBezTo>
                  <a:pt x="8067109" y="5544502"/>
                  <a:pt x="8111293" y="5524969"/>
                  <a:pt x="8164003" y="5524969"/>
                </a:cubicBezTo>
                <a:close/>
                <a:moveTo>
                  <a:pt x="5598727" y="5065462"/>
                </a:moveTo>
                <a:cubicBezTo>
                  <a:pt x="5660118" y="5065462"/>
                  <a:pt x="5706162" y="5096623"/>
                  <a:pt x="5736859" y="5158944"/>
                </a:cubicBezTo>
                <a:cubicBezTo>
                  <a:pt x="5767554" y="5221266"/>
                  <a:pt x="5782902" y="5342964"/>
                  <a:pt x="5782902" y="5524038"/>
                </a:cubicBezTo>
                <a:cubicBezTo>
                  <a:pt x="5782902" y="5647442"/>
                  <a:pt x="5776236" y="5738289"/>
                  <a:pt x="5762903" y="5796580"/>
                </a:cubicBezTo>
                <a:cubicBezTo>
                  <a:pt x="5749571" y="5854871"/>
                  <a:pt x="5728797" y="5897504"/>
                  <a:pt x="5700581" y="5924479"/>
                </a:cubicBezTo>
                <a:cubicBezTo>
                  <a:pt x="5672366" y="5951454"/>
                  <a:pt x="5639035" y="5964942"/>
                  <a:pt x="5600588" y="5964942"/>
                </a:cubicBezTo>
                <a:cubicBezTo>
                  <a:pt x="5542297" y="5964942"/>
                  <a:pt x="5497803" y="5933161"/>
                  <a:pt x="5467107" y="5869599"/>
                </a:cubicBezTo>
                <a:cubicBezTo>
                  <a:pt x="5436412" y="5806037"/>
                  <a:pt x="5421064" y="5687439"/>
                  <a:pt x="5421064" y="5513806"/>
                </a:cubicBezTo>
                <a:cubicBezTo>
                  <a:pt x="5421064" y="5342034"/>
                  <a:pt x="5435016" y="5224367"/>
                  <a:pt x="5462922" y="5160805"/>
                </a:cubicBezTo>
                <a:cubicBezTo>
                  <a:pt x="5490827" y="5097243"/>
                  <a:pt x="5536096" y="5065462"/>
                  <a:pt x="5598727" y="5065462"/>
                </a:cubicBezTo>
                <a:close/>
                <a:moveTo>
                  <a:pt x="8166793" y="4813384"/>
                </a:moveTo>
                <a:cubicBezTo>
                  <a:pt x="7983239" y="4813384"/>
                  <a:pt x="7839681" y="4870590"/>
                  <a:pt x="7736122" y="4985001"/>
                </a:cubicBezTo>
                <a:cubicBezTo>
                  <a:pt x="7632563" y="5099413"/>
                  <a:pt x="7580783" y="5279712"/>
                  <a:pt x="7580783" y="5525899"/>
                </a:cubicBezTo>
                <a:cubicBezTo>
                  <a:pt x="7580783" y="5693951"/>
                  <a:pt x="7605432" y="5828981"/>
                  <a:pt x="7654732" y="5930990"/>
                </a:cubicBezTo>
                <a:cubicBezTo>
                  <a:pt x="7704031" y="6033000"/>
                  <a:pt x="7769918" y="6107259"/>
                  <a:pt x="7852394" y="6153767"/>
                </a:cubicBezTo>
                <a:cubicBezTo>
                  <a:pt x="7934870" y="6200276"/>
                  <a:pt x="8044320" y="6223531"/>
                  <a:pt x="8180746" y="6223531"/>
                </a:cubicBezTo>
                <a:cubicBezTo>
                  <a:pt x="8294227" y="6223531"/>
                  <a:pt x="8388640" y="6204462"/>
                  <a:pt x="8463985" y="6166325"/>
                </a:cubicBezTo>
                <a:cubicBezTo>
                  <a:pt x="8539328" y="6128188"/>
                  <a:pt x="8598240" y="6071912"/>
                  <a:pt x="8640718" y="5997498"/>
                </a:cubicBezTo>
                <a:cubicBezTo>
                  <a:pt x="8683196" y="5923084"/>
                  <a:pt x="8704434" y="5840918"/>
                  <a:pt x="8704434" y="5751001"/>
                </a:cubicBezTo>
                <a:cubicBezTo>
                  <a:pt x="8704434" y="5617676"/>
                  <a:pt x="8662422" y="5507605"/>
                  <a:pt x="8578396" y="5420789"/>
                </a:cubicBezTo>
                <a:cubicBezTo>
                  <a:pt x="8494370" y="5333973"/>
                  <a:pt x="8391586" y="5290564"/>
                  <a:pt x="8270043" y="5290564"/>
                </a:cubicBezTo>
                <a:cubicBezTo>
                  <a:pt x="8207411" y="5290564"/>
                  <a:pt x="8152220" y="5301571"/>
                  <a:pt x="8104472" y="5323585"/>
                </a:cubicBezTo>
                <a:cubicBezTo>
                  <a:pt x="8056723" y="5345600"/>
                  <a:pt x="8010214" y="5379551"/>
                  <a:pt x="7964945" y="5425440"/>
                </a:cubicBezTo>
                <a:cubicBezTo>
                  <a:pt x="7976728" y="5279092"/>
                  <a:pt x="7995021" y="5183594"/>
                  <a:pt x="8019826" y="5138946"/>
                </a:cubicBezTo>
                <a:cubicBezTo>
                  <a:pt x="8053932" y="5076934"/>
                  <a:pt x="8101681" y="5045928"/>
                  <a:pt x="8163073" y="5045928"/>
                </a:cubicBezTo>
                <a:cubicBezTo>
                  <a:pt x="8197179" y="5045928"/>
                  <a:pt x="8225860" y="5056780"/>
                  <a:pt x="8249114" y="5078484"/>
                </a:cubicBezTo>
                <a:cubicBezTo>
                  <a:pt x="8272368" y="5100189"/>
                  <a:pt x="8288956" y="5137396"/>
                  <a:pt x="8298878" y="5190105"/>
                </a:cubicBezTo>
                <a:lnTo>
                  <a:pt x="8675600" y="5143596"/>
                </a:lnTo>
                <a:cubicBezTo>
                  <a:pt x="8653896" y="5070423"/>
                  <a:pt x="8622270" y="5009651"/>
                  <a:pt x="8580722" y="4961282"/>
                </a:cubicBezTo>
                <a:cubicBezTo>
                  <a:pt x="8539174" y="4912913"/>
                  <a:pt x="8486929" y="4876171"/>
                  <a:pt x="8423987" y="4851056"/>
                </a:cubicBezTo>
                <a:cubicBezTo>
                  <a:pt x="8361045" y="4825941"/>
                  <a:pt x="8275314" y="4813384"/>
                  <a:pt x="8166793" y="4813384"/>
                </a:cubicBezTo>
                <a:close/>
                <a:moveTo>
                  <a:pt x="6861831" y="4813384"/>
                </a:moveTo>
                <a:cubicBezTo>
                  <a:pt x="6734087" y="4813384"/>
                  <a:pt x="6634093" y="4829352"/>
                  <a:pt x="6561849" y="4861288"/>
                </a:cubicBezTo>
                <a:cubicBezTo>
                  <a:pt x="6489606" y="4893225"/>
                  <a:pt x="6433640" y="4939113"/>
                  <a:pt x="6393953" y="4998954"/>
                </a:cubicBezTo>
                <a:cubicBezTo>
                  <a:pt x="6354266" y="5058796"/>
                  <a:pt x="6326980" y="5142047"/>
                  <a:pt x="6312097" y="5248706"/>
                </a:cubicBezTo>
                <a:lnTo>
                  <a:pt x="6691609" y="5279402"/>
                </a:lnTo>
                <a:cubicBezTo>
                  <a:pt x="6702151" y="5202508"/>
                  <a:pt x="6722770" y="5148868"/>
                  <a:pt x="6753466" y="5118482"/>
                </a:cubicBezTo>
                <a:cubicBezTo>
                  <a:pt x="6784162" y="5088096"/>
                  <a:pt x="6823694" y="5072903"/>
                  <a:pt x="6872063" y="5072903"/>
                </a:cubicBezTo>
                <a:cubicBezTo>
                  <a:pt x="6918572" y="5072903"/>
                  <a:pt x="6957174" y="5087631"/>
                  <a:pt x="6987870" y="5117086"/>
                </a:cubicBezTo>
                <a:cubicBezTo>
                  <a:pt x="7018566" y="5146542"/>
                  <a:pt x="7033914" y="5182044"/>
                  <a:pt x="7033914" y="5223592"/>
                </a:cubicBezTo>
                <a:cubicBezTo>
                  <a:pt x="7033914" y="5262039"/>
                  <a:pt x="7018411" y="5302657"/>
                  <a:pt x="6987405" y="5345445"/>
                </a:cubicBezTo>
                <a:cubicBezTo>
                  <a:pt x="6956399" y="5388233"/>
                  <a:pt x="6885396" y="5450864"/>
                  <a:pt x="6774395" y="5533340"/>
                </a:cubicBezTo>
                <a:cubicBezTo>
                  <a:pt x="6592701" y="5667906"/>
                  <a:pt x="6468832" y="5784643"/>
                  <a:pt x="6402789" y="5883551"/>
                </a:cubicBezTo>
                <a:cubicBezTo>
                  <a:pt x="6336747" y="5982460"/>
                  <a:pt x="6297214" y="6088035"/>
                  <a:pt x="6284192" y="6200276"/>
                </a:cubicBezTo>
                <a:lnTo>
                  <a:pt x="7420867" y="6200276"/>
                </a:lnTo>
                <a:lnTo>
                  <a:pt x="7420867" y="5891458"/>
                </a:lnTo>
                <a:lnTo>
                  <a:pt x="6829275" y="5891458"/>
                </a:lnTo>
                <a:cubicBezTo>
                  <a:pt x="6864002" y="5857352"/>
                  <a:pt x="6894233" y="5829756"/>
                  <a:pt x="6919967" y="5808672"/>
                </a:cubicBezTo>
                <a:cubicBezTo>
                  <a:pt x="6945702" y="5787589"/>
                  <a:pt x="6996707" y="5750691"/>
                  <a:pt x="7072981" y="5697981"/>
                </a:cubicBezTo>
                <a:cubicBezTo>
                  <a:pt x="7201345" y="5607444"/>
                  <a:pt x="7289867" y="5524348"/>
                  <a:pt x="7338546" y="5448694"/>
                </a:cubicBezTo>
                <a:cubicBezTo>
                  <a:pt x="7387226" y="5373040"/>
                  <a:pt x="7411565" y="5293665"/>
                  <a:pt x="7411565" y="5210569"/>
                </a:cubicBezTo>
                <a:cubicBezTo>
                  <a:pt x="7411565" y="5132434"/>
                  <a:pt x="7390326" y="5061896"/>
                  <a:pt x="7347848" y="4998954"/>
                </a:cubicBezTo>
                <a:cubicBezTo>
                  <a:pt x="7305370" y="4936013"/>
                  <a:pt x="7247079" y="4889349"/>
                  <a:pt x="7172975" y="4858963"/>
                </a:cubicBezTo>
                <a:cubicBezTo>
                  <a:pt x="7098871" y="4828577"/>
                  <a:pt x="6995157" y="4813384"/>
                  <a:pt x="6861831" y="4813384"/>
                </a:cubicBezTo>
                <a:close/>
                <a:moveTo>
                  <a:pt x="5611750" y="4813384"/>
                </a:moveTo>
                <a:cubicBezTo>
                  <a:pt x="5420754" y="4813384"/>
                  <a:pt x="5278591" y="4865164"/>
                  <a:pt x="5185264" y="4968723"/>
                </a:cubicBezTo>
                <a:cubicBezTo>
                  <a:pt x="5091936" y="5072283"/>
                  <a:pt x="5045273" y="5253667"/>
                  <a:pt x="5045273" y="5512876"/>
                </a:cubicBezTo>
                <a:cubicBezTo>
                  <a:pt x="5045273" y="5618297"/>
                  <a:pt x="5054419" y="5714570"/>
                  <a:pt x="5072713" y="5801696"/>
                </a:cubicBezTo>
                <a:cubicBezTo>
                  <a:pt x="5091006" y="5888822"/>
                  <a:pt x="5116586" y="5957500"/>
                  <a:pt x="5149452" y="6007730"/>
                </a:cubicBezTo>
                <a:cubicBezTo>
                  <a:pt x="5194721" y="6078423"/>
                  <a:pt x="5252702" y="6132063"/>
                  <a:pt x="5323395" y="6168650"/>
                </a:cubicBezTo>
                <a:cubicBezTo>
                  <a:pt x="5394089" y="6205237"/>
                  <a:pt x="5486796" y="6223531"/>
                  <a:pt x="5601518" y="6223531"/>
                </a:cubicBezTo>
                <a:cubicBezTo>
                  <a:pt x="5806157" y="6223531"/>
                  <a:pt x="5950334" y="6166170"/>
                  <a:pt x="6034049" y="6051448"/>
                </a:cubicBezTo>
                <a:cubicBezTo>
                  <a:pt x="6117766" y="5936727"/>
                  <a:pt x="6159623" y="5755652"/>
                  <a:pt x="6159623" y="5508225"/>
                </a:cubicBezTo>
                <a:cubicBezTo>
                  <a:pt x="6159623" y="5397844"/>
                  <a:pt x="6146911" y="5291804"/>
                  <a:pt x="6121486" y="5190105"/>
                </a:cubicBezTo>
                <a:cubicBezTo>
                  <a:pt x="6108463" y="5136775"/>
                  <a:pt x="6091256" y="5090111"/>
                  <a:pt x="6069861" y="5050114"/>
                </a:cubicBezTo>
                <a:cubicBezTo>
                  <a:pt x="6048467" y="5010116"/>
                  <a:pt x="6019167" y="4971979"/>
                  <a:pt x="5981960" y="4935702"/>
                </a:cubicBezTo>
                <a:cubicBezTo>
                  <a:pt x="5944753" y="4899425"/>
                  <a:pt x="5896694" y="4869970"/>
                  <a:pt x="5837782" y="4847335"/>
                </a:cubicBezTo>
                <a:cubicBezTo>
                  <a:pt x="5778872" y="4824701"/>
                  <a:pt x="5703527" y="4813384"/>
                  <a:pt x="5611750" y="4813384"/>
                </a:cubicBezTo>
                <a:close/>
                <a:moveTo>
                  <a:pt x="4328181" y="4813384"/>
                </a:moveTo>
                <a:cubicBezTo>
                  <a:pt x="4200438" y="4813384"/>
                  <a:pt x="4100444" y="4829352"/>
                  <a:pt x="4028200" y="4861288"/>
                </a:cubicBezTo>
                <a:cubicBezTo>
                  <a:pt x="3955956" y="4893225"/>
                  <a:pt x="3899991" y="4939113"/>
                  <a:pt x="3860303" y="4998954"/>
                </a:cubicBezTo>
                <a:cubicBezTo>
                  <a:pt x="3820616" y="5058796"/>
                  <a:pt x="3793331" y="5142047"/>
                  <a:pt x="3778448" y="5248706"/>
                </a:cubicBezTo>
                <a:lnTo>
                  <a:pt x="4157960" y="5279402"/>
                </a:lnTo>
                <a:cubicBezTo>
                  <a:pt x="4168502" y="5202508"/>
                  <a:pt x="4189121" y="5148868"/>
                  <a:pt x="4219816" y="5118482"/>
                </a:cubicBezTo>
                <a:cubicBezTo>
                  <a:pt x="4250512" y="5088096"/>
                  <a:pt x="4290044" y="5072903"/>
                  <a:pt x="4338413" y="5072903"/>
                </a:cubicBezTo>
                <a:cubicBezTo>
                  <a:pt x="4384922" y="5072903"/>
                  <a:pt x="4423524" y="5087631"/>
                  <a:pt x="4454220" y="5117086"/>
                </a:cubicBezTo>
                <a:cubicBezTo>
                  <a:pt x="4484916" y="5146542"/>
                  <a:pt x="4500264" y="5182044"/>
                  <a:pt x="4500264" y="5223592"/>
                </a:cubicBezTo>
                <a:cubicBezTo>
                  <a:pt x="4500264" y="5262039"/>
                  <a:pt x="4484761" y="5302657"/>
                  <a:pt x="4453755" y="5345445"/>
                </a:cubicBezTo>
                <a:cubicBezTo>
                  <a:pt x="4422750" y="5388233"/>
                  <a:pt x="4351746" y="5450864"/>
                  <a:pt x="4240745" y="5533340"/>
                </a:cubicBezTo>
                <a:cubicBezTo>
                  <a:pt x="4059051" y="5667906"/>
                  <a:pt x="3935182" y="5784643"/>
                  <a:pt x="3869140" y="5883551"/>
                </a:cubicBezTo>
                <a:cubicBezTo>
                  <a:pt x="3803097" y="5982460"/>
                  <a:pt x="3763565" y="6088035"/>
                  <a:pt x="3750542" y="6200276"/>
                </a:cubicBezTo>
                <a:lnTo>
                  <a:pt x="4887217" y="6200276"/>
                </a:lnTo>
                <a:lnTo>
                  <a:pt x="4887217" y="5891458"/>
                </a:lnTo>
                <a:lnTo>
                  <a:pt x="4295625" y="5891458"/>
                </a:lnTo>
                <a:cubicBezTo>
                  <a:pt x="4330352" y="5857352"/>
                  <a:pt x="4360582" y="5829756"/>
                  <a:pt x="4386317" y="5808672"/>
                </a:cubicBezTo>
                <a:cubicBezTo>
                  <a:pt x="4412052" y="5787589"/>
                  <a:pt x="4463057" y="5750691"/>
                  <a:pt x="4539331" y="5697981"/>
                </a:cubicBezTo>
                <a:cubicBezTo>
                  <a:pt x="4667696" y="5607444"/>
                  <a:pt x="4756218" y="5524348"/>
                  <a:pt x="4804896" y="5448694"/>
                </a:cubicBezTo>
                <a:cubicBezTo>
                  <a:pt x="4853576" y="5373040"/>
                  <a:pt x="4877915" y="5293665"/>
                  <a:pt x="4877915" y="5210569"/>
                </a:cubicBezTo>
                <a:cubicBezTo>
                  <a:pt x="4877915" y="5132434"/>
                  <a:pt x="4856676" y="5061896"/>
                  <a:pt x="4814198" y="4998954"/>
                </a:cubicBezTo>
                <a:cubicBezTo>
                  <a:pt x="4771720" y="4936013"/>
                  <a:pt x="4713429" y="4889349"/>
                  <a:pt x="4639326" y="4858963"/>
                </a:cubicBezTo>
                <a:cubicBezTo>
                  <a:pt x="4565221" y="4828577"/>
                  <a:pt x="4461506" y="4813384"/>
                  <a:pt x="4328181" y="4813384"/>
                </a:cubicBezTo>
                <a:close/>
                <a:moveTo>
                  <a:pt x="9774267" y="2904105"/>
                </a:moveTo>
                <a:lnTo>
                  <a:pt x="9924810" y="3394308"/>
                </a:lnTo>
                <a:lnTo>
                  <a:pt x="9625337" y="3394308"/>
                </a:lnTo>
                <a:close/>
                <a:moveTo>
                  <a:pt x="6737709" y="2827831"/>
                </a:moveTo>
                <a:lnTo>
                  <a:pt x="6857701" y="2827831"/>
                </a:lnTo>
                <a:cubicBezTo>
                  <a:pt x="6936456" y="2827831"/>
                  <a:pt x="6990097" y="2842714"/>
                  <a:pt x="7018622" y="2872479"/>
                </a:cubicBezTo>
                <a:cubicBezTo>
                  <a:pt x="7047147" y="2902245"/>
                  <a:pt x="7061410" y="2938522"/>
                  <a:pt x="7061410" y="2981310"/>
                </a:cubicBezTo>
                <a:cubicBezTo>
                  <a:pt x="7061410" y="3025338"/>
                  <a:pt x="7044977" y="3061460"/>
                  <a:pt x="7012110" y="3089675"/>
                </a:cubicBezTo>
                <a:cubicBezTo>
                  <a:pt x="6979244" y="3117891"/>
                  <a:pt x="6922194" y="3131998"/>
                  <a:pt x="6840958" y="3131998"/>
                </a:cubicBezTo>
                <a:lnTo>
                  <a:pt x="6737709" y="3131998"/>
                </a:lnTo>
                <a:close/>
                <a:moveTo>
                  <a:pt x="9549615" y="2550638"/>
                </a:moveTo>
                <a:lnTo>
                  <a:pt x="9037103" y="3914276"/>
                </a:lnTo>
                <a:lnTo>
                  <a:pt x="9467353" y="3914276"/>
                </a:lnTo>
                <a:lnTo>
                  <a:pt x="9533817" y="3689173"/>
                </a:lnTo>
                <a:lnTo>
                  <a:pt x="10012217" y="3689173"/>
                </a:lnTo>
                <a:lnTo>
                  <a:pt x="10080425" y="3914276"/>
                </a:lnTo>
                <a:lnTo>
                  <a:pt x="10521663" y="3914276"/>
                </a:lnTo>
                <a:lnTo>
                  <a:pt x="10009238" y="2550638"/>
                </a:lnTo>
                <a:close/>
                <a:moveTo>
                  <a:pt x="7594921" y="2550638"/>
                </a:moveTo>
                <a:lnTo>
                  <a:pt x="8022512" y="3203622"/>
                </a:lnTo>
                <a:lnTo>
                  <a:pt x="7552133" y="3914276"/>
                </a:lnTo>
                <a:lnTo>
                  <a:pt x="8022802" y="3914276"/>
                </a:lnTo>
                <a:lnTo>
                  <a:pt x="8292088" y="3476163"/>
                </a:lnTo>
                <a:lnTo>
                  <a:pt x="8561374" y="3914276"/>
                </a:lnTo>
                <a:lnTo>
                  <a:pt x="9034833" y="3914276"/>
                </a:lnTo>
                <a:lnTo>
                  <a:pt x="8570400" y="3211063"/>
                </a:lnTo>
                <a:lnTo>
                  <a:pt x="8994836" y="2550638"/>
                </a:lnTo>
                <a:lnTo>
                  <a:pt x="8535329" y="2550638"/>
                </a:lnTo>
                <a:lnTo>
                  <a:pt x="8300460" y="2970148"/>
                </a:lnTo>
                <a:lnTo>
                  <a:pt x="8059079" y="2550638"/>
                </a:lnTo>
                <a:close/>
                <a:moveTo>
                  <a:pt x="6314479" y="2550638"/>
                </a:moveTo>
                <a:lnTo>
                  <a:pt x="6314479" y="3914276"/>
                </a:lnTo>
                <a:lnTo>
                  <a:pt x="6737709" y="3914276"/>
                </a:lnTo>
                <a:lnTo>
                  <a:pt x="6737709" y="3408260"/>
                </a:lnTo>
                <a:lnTo>
                  <a:pt x="6968392" y="3408260"/>
                </a:lnTo>
                <a:cubicBezTo>
                  <a:pt x="7138304" y="3408260"/>
                  <a:pt x="7264653" y="3369503"/>
                  <a:pt x="7347439" y="3291988"/>
                </a:cubicBezTo>
                <a:cubicBezTo>
                  <a:pt x="7430224" y="3214474"/>
                  <a:pt x="7471617" y="3106884"/>
                  <a:pt x="7471617" y="2969217"/>
                </a:cubicBezTo>
                <a:cubicBezTo>
                  <a:pt x="7471617" y="2835272"/>
                  <a:pt x="7433635" y="2732023"/>
                  <a:pt x="7357671" y="2659469"/>
                </a:cubicBezTo>
                <a:cubicBezTo>
                  <a:pt x="7281707" y="2586916"/>
                  <a:pt x="7167450" y="2550638"/>
                  <a:pt x="7014901" y="2550638"/>
                </a:cubicBezTo>
                <a:close/>
                <a:moveTo>
                  <a:pt x="4943809" y="2550638"/>
                </a:moveTo>
                <a:lnTo>
                  <a:pt x="4943809" y="3914276"/>
                </a:lnTo>
                <a:lnTo>
                  <a:pt x="6093506" y="3914276"/>
                </a:lnTo>
                <a:lnTo>
                  <a:pt x="6093506" y="3605458"/>
                </a:lnTo>
                <a:lnTo>
                  <a:pt x="5366109" y="3605458"/>
                </a:lnTo>
                <a:lnTo>
                  <a:pt x="5366109" y="3336637"/>
                </a:lnTo>
                <a:lnTo>
                  <a:pt x="6021882" y="3336637"/>
                </a:lnTo>
                <a:lnTo>
                  <a:pt x="6021882" y="3058514"/>
                </a:lnTo>
                <a:lnTo>
                  <a:pt x="5366109" y="3058514"/>
                </a:lnTo>
                <a:lnTo>
                  <a:pt x="5366109" y="2841784"/>
                </a:lnTo>
                <a:lnTo>
                  <a:pt x="6073042" y="2841784"/>
                </a:lnTo>
                <a:lnTo>
                  <a:pt x="6073042" y="2550638"/>
                </a:lnTo>
                <a:close/>
                <a:moveTo>
                  <a:pt x="3477331" y="2550638"/>
                </a:moveTo>
                <a:lnTo>
                  <a:pt x="3477331" y="2887362"/>
                </a:lnTo>
                <a:lnTo>
                  <a:pt x="3907073" y="2887362"/>
                </a:lnTo>
                <a:lnTo>
                  <a:pt x="3907073" y="3914276"/>
                </a:lnTo>
                <a:lnTo>
                  <a:pt x="4328442" y="3914276"/>
                </a:lnTo>
                <a:lnTo>
                  <a:pt x="4328442" y="2887362"/>
                </a:lnTo>
                <a:lnTo>
                  <a:pt x="4758183" y="2887362"/>
                </a:lnTo>
                <a:lnTo>
                  <a:pt x="4758183" y="2550638"/>
                </a:lnTo>
                <a:close/>
                <a:moveTo>
                  <a:pt x="2727201" y="2527384"/>
                </a:moveTo>
                <a:cubicBezTo>
                  <a:pt x="2507679" y="2527384"/>
                  <a:pt x="2337922" y="2587962"/>
                  <a:pt x="2217929" y="2709117"/>
                </a:cubicBezTo>
                <a:cubicBezTo>
                  <a:pt x="2097937" y="2830273"/>
                  <a:pt x="2037940" y="3003634"/>
                  <a:pt x="2037940" y="3229202"/>
                </a:cubicBezTo>
                <a:cubicBezTo>
                  <a:pt x="2037940" y="3398387"/>
                  <a:pt x="2072047" y="3537204"/>
                  <a:pt x="2140259" y="3645651"/>
                </a:cubicBezTo>
                <a:cubicBezTo>
                  <a:pt x="2208472" y="3754099"/>
                  <a:pt x="2289553" y="3829858"/>
                  <a:pt x="2383501" y="3872927"/>
                </a:cubicBezTo>
                <a:cubicBezTo>
                  <a:pt x="2477448" y="3915996"/>
                  <a:pt x="2598526" y="3937530"/>
                  <a:pt x="2746734" y="3937530"/>
                </a:cubicBezTo>
                <a:cubicBezTo>
                  <a:pt x="2868897" y="3937530"/>
                  <a:pt x="2969511" y="3919857"/>
                  <a:pt x="3048576" y="3884510"/>
                </a:cubicBezTo>
                <a:cubicBezTo>
                  <a:pt x="3127641" y="3849164"/>
                  <a:pt x="3193839" y="3796764"/>
                  <a:pt x="3247169" y="3727311"/>
                </a:cubicBezTo>
                <a:cubicBezTo>
                  <a:pt x="3300499" y="3657858"/>
                  <a:pt x="3339566" y="3571351"/>
                  <a:pt x="3364371" y="3467792"/>
                </a:cubicBezTo>
                <a:lnTo>
                  <a:pt x="2995091" y="3356171"/>
                </a:lnTo>
                <a:cubicBezTo>
                  <a:pt x="2976488" y="3442367"/>
                  <a:pt x="2946567" y="3508099"/>
                  <a:pt x="2905329" y="3553368"/>
                </a:cubicBezTo>
                <a:cubicBezTo>
                  <a:pt x="2864091" y="3598637"/>
                  <a:pt x="2803165" y="3621271"/>
                  <a:pt x="2722550" y="3621271"/>
                </a:cubicBezTo>
                <a:cubicBezTo>
                  <a:pt x="2639454" y="3621271"/>
                  <a:pt x="2574962" y="3593244"/>
                  <a:pt x="2529073" y="3537191"/>
                </a:cubicBezTo>
                <a:cubicBezTo>
                  <a:pt x="2483185" y="3481139"/>
                  <a:pt x="2460240" y="3377546"/>
                  <a:pt x="2460240" y="3226411"/>
                </a:cubicBezTo>
                <a:cubicBezTo>
                  <a:pt x="2460240" y="3104403"/>
                  <a:pt x="2479463" y="3014908"/>
                  <a:pt x="2517911" y="2957924"/>
                </a:cubicBezTo>
                <a:cubicBezTo>
                  <a:pt x="2568760" y="2881117"/>
                  <a:pt x="2641934" y="2842714"/>
                  <a:pt x="2737433" y="2842714"/>
                </a:cubicBezTo>
                <a:cubicBezTo>
                  <a:pt x="2779601" y="2842714"/>
                  <a:pt x="2817738" y="2851395"/>
                  <a:pt x="2851844" y="2868759"/>
                </a:cubicBezTo>
                <a:cubicBezTo>
                  <a:pt x="2885951" y="2886122"/>
                  <a:pt x="2914786" y="2910927"/>
                  <a:pt x="2938351" y="2943173"/>
                </a:cubicBezTo>
                <a:cubicBezTo>
                  <a:pt x="2952613" y="2962397"/>
                  <a:pt x="2966256" y="2992782"/>
                  <a:pt x="2979278" y="3034330"/>
                </a:cubicBezTo>
                <a:lnTo>
                  <a:pt x="3351349" y="2951544"/>
                </a:lnTo>
                <a:cubicBezTo>
                  <a:pt x="3303599" y="2807677"/>
                  <a:pt x="3230581" y="2701017"/>
                  <a:pt x="3132292" y="2631564"/>
                </a:cubicBezTo>
                <a:cubicBezTo>
                  <a:pt x="3034004" y="2562111"/>
                  <a:pt x="2898973" y="2527384"/>
                  <a:pt x="2727201" y="2527384"/>
                </a:cubicBezTo>
                <a:close/>
                <a:moveTo>
                  <a:pt x="8491238" y="1066450"/>
                </a:moveTo>
                <a:lnTo>
                  <a:pt x="8707039" y="1066450"/>
                </a:lnTo>
                <a:cubicBezTo>
                  <a:pt x="8839124" y="1066450"/>
                  <a:pt x="8905166" y="1108308"/>
                  <a:pt x="8905166" y="1192024"/>
                </a:cubicBezTo>
                <a:cubicBezTo>
                  <a:pt x="8905166" y="1287522"/>
                  <a:pt x="8839124" y="1335271"/>
                  <a:pt x="8707039" y="1335271"/>
                </a:cubicBezTo>
                <a:lnTo>
                  <a:pt x="8491238" y="1335271"/>
                </a:lnTo>
                <a:close/>
                <a:moveTo>
                  <a:pt x="4900314" y="1066450"/>
                </a:moveTo>
                <a:lnTo>
                  <a:pt x="5116115" y="1066450"/>
                </a:lnTo>
                <a:cubicBezTo>
                  <a:pt x="5248200" y="1066450"/>
                  <a:pt x="5314243" y="1108308"/>
                  <a:pt x="5314243" y="1192024"/>
                </a:cubicBezTo>
                <a:cubicBezTo>
                  <a:pt x="5314243" y="1287522"/>
                  <a:pt x="5248200" y="1335271"/>
                  <a:pt x="5116115" y="1335271"/>
                </a:cubicBezTo>
                <a:lnTo>
                  <a:pt x="4900314" y="1335271"/>
                </a:lnTo>
                <a:close/>
                <a:moveTo>
                  <a:pt x="3527784" y="541831"/>
                </a:moveTo>
                <a:lnTo>
                  <a:pt x="3647777" y="541831"/>
                </a:lnTo>
                <a:cubicBezTo>
                  <a:pt x="3726532" y="541831"/>
                  <a:pt x="3780172" y="556714"/>
                  <a:pt x="3808698" y="586479"/>
                </a:cubicBezTo>
                <a:cubicBezTo>
                  <a:pt x="3837223" y="616245"/>
                  <a:pt x="3851485" y="652522"/>
                  <a:pt x="3851485" y="695310"/>
                </a:cubicBezTo>
                <a:cubicBezTo>
                  <a:pt x="3851485" y="739338"/>
                  <a:pt x="3835052" y="775460"/>
                  <a:pt x="3802186" y="803675"/>
                </a:cubicBezTo>
                <a:cubicBezTo>
                  <a:pt x="3769320" y="831891"/>
                  <a:pt x="3712269" y="845998"/>
                  <a:pt x="3631034" y="845998"/>
                </a:cubicBezTo>
                <a:lnTo>
                  <a:pt x="3527784" y="845998"/>
                </a:lnTo>
                <a:close/>
                <a:moveTo>
                  <a:pt x="10142487" y="539971"/>
                </a:moveTo>
                <a:lnTo>
                  <a:pt x="10327591" y="539971"/>
                </a:lnTo>
                <a:lnTo>
                  <a:pt x="10327591" y="817163"/>
                </a:lnTo>
                <a:lnTo>
                  <a:pt x="10149928" y="817163"/>
                </a:lnTo>
                <a:cubicBezTo>
                  <a:pt x="10130704" y="817163"/>
                  <a:pt x="10093497" y="810962"/>
                  <a:pt x="10038307" y="798559"/>
                </a:cubicBezTo>
                <a:cubicBezTo>
                  <a:pt x="10010402" y="792978"/>
                  <a:pt x="9987612" y="778716"/>
                  <a:pt x="9969939" y="755771"/>
                </a:cubicBezTo>
                <a:cubicBezTo>
                  <a:pt x="9952266" y="732827"/>
                  <a:pt x="9943429" y="706472"/>
                  <a:pt x="9943429" y="676706"/>
                </a:cubicBezTo>
                <a:cubicBezTo>
                  <a:pt x="9943429" y="632678"/>
                  <a:pt x="9957382" y="598882"/>
                  <a:pt x="9985287" y="575317"/>
                </a:cubicBezTo>
                <a:cubicBezTo>
                  <a:pt x="10013192" y="551753"/>
                  <a:pt x="10065592" y="539971"/>
                  <a:pt x="10142487" y="539971"/>
                </a:cubicBezTo>
                <a:close/>
                <a:moveTo>
                  <a:pt x="10048539" y="264639"/>
                </a:moveTo>
                <a:cubicBezTo>
                  <a:pt x="9918314" y="264639"/>
                  <a:pt x="9818785" y="275801"/>
                  <a:pt x="9749952" y="298125"/>
                </a:cubicBezTo>
                <a:cubicBezTo>
                  <a:pt x="9681119" y="320449"/>
                  <a:pt x="9625619" y="361842"/>
                  <a:pt x="9583451" y="422303"/>
                </a:cubicBezTo>
                <a:cubicBezTo>
                  <a:pt x="9541283" y="482765"/>
                  <a:pt x="9520199" y="556404"/>
                  <a:pt x="9520199" y="643220"/>
                </a:cubicBezTo>
                <a:cubicBezTo>
                  <a:pt x="9520199" y="718874"/>
                  <a:pt x="9536332" y="784142"/>
                  <a:pt x="9568597" y="839022"/>
                </a:cubicBezTo>
                <a:cubicBezTo>
                  <a:pt x="9600863" y="893903"/>
                  <a:pt x="9645225" y="938396"/>
                  <a:pt x="9701685" y="972502"/>
                </a:cubicBezTo>
                <a:cubicBezTo>
                  <a:pt x="9737671" y="994206"/>
                  <a:pt x="9786999" y="1012190"/>
                  <a:pt x="9849670" y="1026453"/>
                </a:cubicBezTo>
                <a:cubicBezTo>
                  <a:pt x="9799479" y="1043215"/>
                  <a:pt x="9762917" y="1059973"/>
                  <a:pt x="9739982" y="1076726"/>
                </a:cubicBezTo>
                <a:cubicBezTo>
                  <a:pt x="9724489" y="1087897"/>
                  <a:pt x="9702024" y="1111794"/>
                  <a:pt x="9672588" y="1148415"/>
                </a:cubicBezTo>
                <a:cubicBezTo>
                  <a:pt x="9643151" y="1185035"/>
                  <a:pt x="9623477" y="1213277"/>
                  <a:pt x="9613565" y="1233141"/>
                </a:cubicBezTo>
                <a:lnTo>
                  <a:pt x="9409508" y="1628276"/>
                </a:lnTo>
                <a:lnTo>
                  <a:pt x="9885627" y="1628276"/>
                </a:lnTo>
                <a:lnTo>
                  <a:pt x="10110861" y="1211557"/>
                </a:lnTo>
                <a:cubicBezTo>
                  <a:pt x="10139386" y="1157607"/>
                  <a:pt x="10164811" y="1122571"/>
                  <a:pt x="10187135" y="1106448"/>
                </a:cubicBezTo>
                <a:cubicBezTo>
                  <a:pt x="10217520" y="1085364"/>
                  <a:pt x="10251937" y="1074822"/>
                  <a:pt x="10290384" y="1074822"/>
                </a:cubicBezTo>
                <a:lnTo>
                  <a:pt x="10327591" y="1074822"/>
                </a:lnTo>
                <a:lnTo>
                  <a:pt x="10327591" y="1628276"/>
                </a:lnTo>
                <a:lnTo>
                  <a:pt x="10750822" y="1628276"/>
                </a:lnTo>
                <a:lnTo>
                  <a:pt x="10750822" y="264639"/>
                </a:lnTo>
                <a:close/>
                <a:moveTo>
                  <a:pt x="8070799" y="264639"/>
                </a:moveTo>
                <a:lnTo>
                  <a:pt x="8070799" y="1628276"/>
                </a:lnTo>
                <a:lnTo>
                  <a:pt x="8794476" y="1628276"/>
                </a:lnTo>
                <a:cubicBezTo>
                  <a:pt x="8965628" y="1628276"/>
                  <a:pt x="9096938" y="1594945"/>
                  <a:pt x="9188405" y="1528282"/>
                </a:cubicBezTo>
                <a:cubicBezTo>
                  <a:pt x="9279872" y="1461620"/>
                  <a:pt x="9325606" y="1365347"/>
                  <a:pt x="9325606" y="1239463"/>
                </a:cubicBezTo>
                <a:cubicBezTo>
                  <a:pt x="9325606" y="1085674"/>
                  <a:pt x="9275687" y="972347"/>
                  <a:pt x="9175848" y="899484"/>
                </a:cubicBezTo>
                <a:cubicBezTo>
                  <a:pt x="9076009" y="826620"/>
                  <a:pt x="8922840" y="790188"/>
                  <a:pt x="8716341" y="790188"/>
                </a:cubicBezTo>
                <a:lnTo>
                  <a:pt x="8491238" y="790188"/>
                </a:lnTo>
                <a:lnTo>
                  <a:pt x="8491238" y="264639"/>
                </a:lnTo>
                <a:close/>
                <a:moveTo>
                  <a:pt x="6617269" y="264639"/>
                </a:moveTo>
                <a:lnTo>
                  <a:pt x="6617269" y="1166909"/>
                </a:lnTo>
                <a:cubicBezTo>
                  <a:pt x="6617269" y="1233882"/>
                  <a:pt x="6605488" y="1279926"/>
                  <a:pt x="6581923" y="1305040"/>
                </a:cubicBezTo>
                <a:cubicBezTo>
                  <a:pt x="6558358" y="1330155"/>
                  <a:pt x="6518051" y="1342712"/>
                  <a:pt x="6461000" y="1342712"/>
                </a:cubicBezTo>
                <a:lnTo>
                  <a:pt x="6397748" y="1342712"/>
                </a:lnTo>
                <a:lnTo>
                  <a:pt x="6397748" y="1618975"/>
                </a:lnTo>
                <a:cubicBezTo>
                  <a:pt x="6457279" y="1628896"/>
                  <a:pt x="6509989" y="1633857"/>
                  <a:pt x="6555878" y="1633857"/>
                </a:cubicBezTo>
                <a:cubicBezTo>
                  <a:pt x="6705947" y="1633857"/>
                  <a:pt x="6814621" y="1614944"/>
                  <a:pt x="6881904" y="1577117"/>
                </a:cubicBezTo>
                <a:cubicBezTo>
                  <a:pt x="6949187" y="1539290"/>
                  <a:pt x="6991976" y="1479913"/>
                  <a:pt x="7010269" y="1398988"/>
                </a:cubicBezTo>
                <a:cubicBezTo>
                  <a:pt x="7028562" y="1318063"/>
                  <a:pt x="7037709" y="1191404"/>
                  <a:pt x="7037709" y="1019011"/>
                </a:cubicBezTo>
                <a:lnTo>
                  <a:pt x="7037709" y="599502"/>
                </a:lnTo>
                <a:lnTo>
                  <a:pt x="7366991" y="599502"/>
                </a:lnTo>
                <a:lnTo>
                  <a:pt x="7366991" y="1628276"/>
                </a:lnTo>
                <a:lnTo>
                  <a:pt x="7788361" y="1628276"/>
                </a:lnTo>
                <a:lnTo>
                  <a:pt x="7788361" y="264639"/>
                </a:lnTo>
                <a:close/>
                <a:moveTo>
                  <a:pt x="5837931" y="264639"/>
                </a:moveTo>
                <a:lnTo>
                  <a:pt x="5837931" y="1628276"/>
                </a:lnTo>
                <a:lnTo>
                  <a:pt x="6260231" y="1628276"/>
                </a:lnTo>
                <a:lnTo>
                  <a:pt x="6260231" y="264639"/>
                </a:lnTo>
                <a:close/>
                <a:moveTo>
                  <a:pt x="4479874" y="264639"/>
                </a:moveTo>
                <a:lnTo>
                  <a:pt x="4479874" y="1628276"/>
                </a:lnTo>
                <a:lnTo>
                  <a:pt x="5203551" y="1628276"/>
                </a:lnTo>
                <a:cubicBezTo>
                  <a:pt x="5374704" y="1628276"/>
                  <a:pt x="5506014" y="1594945"/>
                  <a:pt x="5597480" y="1528282"/>
                </a:cubicBezTo>
                <a:cubicBezTo>
                  <a:pt x="5688948" y="1461620"/>
                  <a:pt x="5734681" y="1365347"/>
                  <a:pt x="5734681" y="1239463"/>
                </a:cubicBezTo>
                <a:cubicBezTo>
                  <a:pt x="5734681" y="1085674"/>
                  <a:pt x="5684762" y="972347"/>
                  <a:pt x="5584923" y="899484"/>
                </a:cubicBezTo>
                <a:cubicBezTo>
                  <a:pt x="5485085" y="826620"/>
                  <a:pt x="5331916" y="790188"/>
                  <a:pt x="5125417" y="790188"/>
                </a:cubicBezTo>
                <a:lnTo>
                  <a:pt x="4900314" y="790188"/>
                </a:lnTo>
                <a:lnTo>
                  <a:pt x="4900314" y="264639"/>
                </a:lnTo>
                <a:close/>
                <a:moveTo>
                  <a:pt x="3104554" y="264639"/>
                </a:moveTo>
                <a:lnTo>
                  <a:pt x="3104554" y="1628276"/>
                </a:lnTo>
                <a:lnTo>
                  <a:pt x="3527784" y="1628276"/>
                </a:lnTo>
                <a:lnTo>
                  <a:pt x="3527784" y="1122261"/>
                </a:lnTo>
                <a:lnTo>
                  <a:pt x="3758468" y="1122261"/>
                </a:lnTo>
                <a:cubicBezTo>
                  <a:pt x="3928380" y="1122261"/>
                  <a:pt x="4054729" y="1083503"/>
                  <a:pt x="4137514" y="1005989"/>
                </a:cubicBezTo>
                <a:cubicBezTo>
                  <a:pt x="4220300" y="928474"/>
                  <a:pt x="4261693" y="820884"/>
                  <a:pt x="4261693" y="683218"/>
                </a:cubicBezTo>
                <a:cubicBezTo>
                  <a:pt x="4261693" y="549272"/>
                  <a:pt x="4223711" y="446023"/>
                  <a:pt x="4147746" y="373469"/>
                </a:cubicBezTo>
                <a:cubicBezTo>
                  <a:pt x="4071783" y="300915"/>
                  <a:pt x="3957526" y="264639"/>
                  <a:pt x="3804977" y="264639"/>
                </a:cubicBezTo>
                <a:close/>
                <a:moveTo>
                  <a:pt x="2911971" y="254407"/>
                </a:moveTo>
                <a:cubicBezTo>
                  <a:pt x="2756942" y="254407"/>
                  <a:pt x="2643150" y="262468"/>
                  <a:pt x="2570596" y="278591"/>
                </a:cubicBezTo>
                <a:cubicBezTo>
                  <a:pt x="2498043" y="294714"/>
                  <a:pt x="2445643" y="321224"/>
                  <a:pt x="2413396" y="358121"/>
                </a:cubicBezTo>
                <a:cubicBezTo>
                  <a:pt x="2381150" y="395018"/>
                  <a:pt x="2349214" y="455945"/>
                  <a:pt x="2317588" y="540901"/>
                </a:cubicBezTo>
                <a:cubicBezTo>
                  <a:pt x="2274180" y="655622"/>
                  <a:pt x="2242244" y="725076"/>
                  <a:pt x="2221780" y="749260"/>
                </a:cubicBezTo>
                <a:cubicBezTo>
                  <a:pt x="2201317" y="773445"/>
                  <a:pt x="2172791" y="786467"/>
                  <a:pt x="2136204" y="788328"/>
                </a:cubicBezTo>
                <a:lnTo>
                  <a:pt x="2136204" y="264639"/>
                </a:lnTo>
                <a:lnTo>
                  <a:pt x="1715765" y="264639"/>
                </a:lnTo>
                <a:lnTo>
                  <a:pt x="1715765" y="1628276"/>
                </a:lnTo>
                <a:lnTo>
                  <a:pt x="2136204" y="1628276"/>
                </a:lnTo>
                <a:lnTo>
                  <a:pt x="2136204" y="1088774"/>
                </a:lnTo>
                <a:cubicBezTo>
                  <a:pt x="2174477" y="1088774"/>
                  <a:pt x="2204417" y="1099183"/>
                  <a:pt x="2226024" y="1120000"/>
                </a:cubicBezTo>
                <a:cubicBezTo>
                  <a:pt x="2247631" y="1140818"/>
                  <a:pt x="2277881" y="1192867"/>
                  <a:pt x="2316774" y="1276147"/>
                </a:cubicBezTo>
                <a:lnTo>
                  <a:pt x="2481139" y="1628276"/>
                </a:lnTo>
                <a:lnTo>
                  <a:pt x="2955689" y="1628276"/>
                </a:lnTo>
                <a:lnTo>
                  <a:pt x="2770584" y="1255276"/>
                </a:lnTo>
                <a:cubicBezTo>
                  <a:pt x="2719734" y="1152336"/>
                  <a:pt x="2671675" y="1076527"/>
                  <a:pt x="2626406" y="1027848"/>
                </a:cubicBezTo>
                <a:cubicBezTo>
                  <a:pt x="2581138" y="979169"/>
                  <a:pt x="2528118" y="944907"/>
                  <a:pt x="2467347" y="925063"/>
                </a:cubicBezTo>
                <a:cubicBezTo>
                  <a:pt x="2511995" y="907080"/>
                  <a:pt x="2547187" y="883050"/>
                  <a:pt x="2572922" y="852975"/>
                </a:cubicBezTo>
                <a:cubicBezTo>
                  <a:pt x="2598657" y="822899"/>
                  <a:pt x="2622686" y="777321"/>
                  <a:pt x="2645010" y="716239"/>
                </a:cubicBezTo>
                <a:cubicBezTo>
                  <a:pt x="2667334" y="655158"/>
                  <a:pt x="2695860" y="610974"/>
                  <a:pt x="2730586" y="583689"/>
                </a:cubicBezTo>
                <a:cubicBezTo>
                  <a:pt x="2765313" y="556404"/>
                  <a:pt x="2818643" y="542761"/>
                  <a:pt x="2890576" y="542761"/>
                </a:cubicBezTo>
                <a:lnTo>
                  <a:pt x="2911971" y="542761"/>
                </a:lnTo>
                <a:close/>
                <a:moveTo>
                  <a:pt x="0" y="0"/>
                </a:moveTo>
                <a:lnTo>
                  <a:pt x="12329160" y="0"/>
                </a:lnTo>
                <a:lnTo>
                  <a:pt x="12329160" y="7010400"/>
                </a:lnTo>
                <a:lnTo>
                  <a:pt x="0" y="7010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358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3484A-7D9F-9CD4-E267-B1976F841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5E0F4-481A-9EC6-8473-F290CAA791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b="1" dirty="0">
                <a:solidFill>
                  <a:srgbClr val="FFD200"/>
                </a:solidFill>
                <a:latin typeface="Calibri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41E574-1387-4163-4E09-FF34185D9E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F3EDFE-1E27-C363-0BCC-8155DABE2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515DA05F-580D-F2FE-3E6B-7292EF2B76AC}"/>
              </a:ext>
            </a:extLst>
          </p:cNvPr>
          <p:cNvSpPr/>
          <p:nvPr/>
        </p:nvSpPr>
        <p:spPr>
          <a:xfrm>
            <a:off x="-136245600" y="-85547200"/>
            <a:ext cx="335381600" cy="195072000"/>
          </a:xfrm>
          <a:custGeom>
            <a:avLst/>
            <a:gdLst/>
            <a:ahLst/>
            <a:cxnLst/>
            <a:rect l="l" t="t" r="r" b="b"/>
            <a:pathLst>
              <a:path w="12329160" h="7010400">
                <a:moveTo>
                  <a:pt x="8164003" y="5524969"/>
                </a:moveTo>
                <a:cubicBezTo>
                  <a:pt x="8215472" y="5524969"/>
                  <a:pt x="8258571" y="5545123"/>
                  <a:pt x="8293297" y="5585430"/>
                </a:cubicBezTo>
                <a:cubicBezTo>
                  <a:pt x="8328024" y="5625738"/>
                  <a:pt x="8345387" y="5684339"/>
                  <a:pt x="8345387" y="5761233"/>
                </a:cubicBezTo>
                <a:cubicBezTo>
                  <a:pt x="8345387" y="5836268"/>
                  <a:pt x="8328644" y="5892698"/>
                  <a:pt x="8295158" y="5930525"/>
                </a:cubicBezTo>
                <a:cubicBezTo>
                  <a:pt x="8261671" y="5968352"/>
                  <a:pt x="8220123" y="5987266"/>
                  <a:pt x="8170514" y="5987266"/>
                </a:cubicBezTo>
                <a:cubicBezTo>
                  <a:pt x="8116564" y="5987266"/>
                  <a:pt x="8070985" y="5966337"/>
                  <a:pt x="8033778" y="5924479"/>
                </a:cubicBezTo>
                <a:cubicBezTo>
                  <a:pt x="7996571" y="5882621"/>
                  <a:pt x="7977968" y="5824796"/>
                  <a:pt x="7977968" y="5751001"/>
                </a:cubicBezTo>
                <a:cubicBezTo>
                  <a:pt x="7977968" y="5678448"/>
                  <a:pt x="7995796" y="5622637"/>
                  <a:pt x="8031453" y="5583570"/>
                </a:cubicBezTo>
                <a:cubicBezTo>
                  <a:pt x="8067109" y="5544502"/>
                  <a:pt x="8111293" y="5524969"/>
                  <a:pt x="8164003" y="5524969"/>
                </a:cubicBezTo>
                <a:close/>
                <a:moveTo>
                  <a:pt x="5598727" y="5065462"/>
                </a:moveTo>
                <a:cubicBezTo>
                  <a:pt x="5660118" y="5065462"/>
                  <a:pt x="5706162" y="5096623"/>
                  <a:pt x="5736859" y="5158944"/>
                </a:cubicBezTo>
                <a:cubicBezTo>
                  <a:pt x="5767554" y="5221266"/>
                  <a:pt x="5782902" y="5342964"/>
                  <a:pt x="5782902" y="5524038"/>
                </a:cubicBezTo>
                <a:cubicBezTo>
                  <a:pt x="5782902" y="5647442"/>
                  <a:pt x="5776236" y="5738289"/>
                  <a:pt x="5762903" y="5796580"/>
                </a:cubicBezTo>
                <a:cubicBezTo>
                  <a:pt x="5749571" y="5854871"/>
                  <a:pt x="5728797" y="5897504"/>
                  <a:pt x="5700581" y="5924479"/>
                </a:cubicBezTo>
                <a:cubicBezTo>
                  <a:pt x="5672366" y="5951454"/>
                  <a:pt x="5639035" y="5964942"/>
                  <a:pt x="5600588" y="5964942"/>
                </a:cubicBezTo>
                <a:cubicBezTo>
                  <a:pt x="5542297" y="5964942"/>
                  <a:pt x="5497803" y="5933161"/>
                  <a:pt x="5467107" y="5869599"/>
                </a:cubicBezTo>
                <a:cubicBezTo>
                  <a:pt x="5436412" y="5806037"/>
                  <a:pt x="5421064" y="5687439"/>
                  <a:pt x="5421064" y="5513806"/>
                </a:cubicBezTo>
                <a:cubicBezTo>
                  <a:pt x="5421064" y="5342034"/>
                  <a:pt x="5435016" y="5224367"/>
                  <a:pt x="5462922" y="5160805"/>
                </a:cubicBezTo>
                <a:cubicBezTo>
                  <a:pt x="5490827" y="5097243"/>
                  <a:pt x="5536096" y="5065462"/>
                  <a:pt x="5598727" y="5065462"/>
                </a:cubicBezTo>
                <a:close/>
                <a:moveTo>
                  <a:pt x="8166793" y="4813384"/>
                </a:moveTo>
                <a:cubicBezTo>
                  <a:pt x="7983239" y="4813384"/>
                  <a:pt x="7839681" y="4870590"/>
                  <a:pt x="7736122" y="4985001"/>
                </a:cubicBezTo>
                <a:cubicBezTo>
                  <a:pt x="7632563" y="5099413"/>
                  <a:pt x="7580783" y="5279712"/>
                  <a:pt x="7580783" y="5525899"/>
                </a:cubicBezTo>
                <a:cubicBezTo>
                  <a:pt x="7580783" y="5693951"/>
                  <a:pt x="7605432" y="5828981"/>
                  <a:pt x="7654732" y="5930990"/>
                </a:cubicBezTo>
                <a:cubicBezTo>
                  <a:pt x="7704031" y="6033000"/>
                  <a:pt x="7769918" y="6107259"/>
                  <a:pt x="7852394" y="6153767"/>
                </a:cubicBezTo>
                <a:cubicBezTo>
                  <a:pt x="7934870" y="6200276"/>
                  <a:pt x="8044320" y="6223531"/>
                  <a:pt x="8180746" y="6223531"/>
                </a:cubicBezTo>
                <a:cubicBezTo>
                  <a:pt x="8294227" y="6223531"/>
                  <a:pt x="8388640" y="6204462"/>
                  <a:pt x="8463985" y="6166325"/>
                </a:cubicBezTo>
                <a:cubicBezTo>
                  <a:pt x="8539328" y="6128188"/>
                  <a:pt x="8598240" y="6071912"/>
                  <a:pt x="8640718" y="5997498"/>
                </a:cubicBezTo>
                <a:cubicBezTo>
                  <a:pt x="8683196" y="5923084"/>
                  <a:pt x="8704434" y="5840918"/>
                  <a:pt x="8704434" y="5751001"/>
                </a:cubicBezTo>
                <a:cubicBezTo>
                  <a:pt x="8704434" y="5617676"/>
                  <a:pt x="8662422" y="5507605"/>
                  <a:pt x="8578396" y="5420789"/>
                </a:cubicBezTo>
                <a:cubicBezTo>
                  <a:pt x="8494370" y="5333973"/>
                  <a:pt x="8391586" y="5290564"/>
                  <a:pt x="8270043" y="5290564"/>
                </a:cubicBezTo>
                <a:cubicBezTo>
                  <a:pt x="8207411" y="5290564"/>
                  <a:pt x="8152220" y="5301571"/>
                  <a:pt x="8104472" y="5323585"/>
                </a:cubicBezTo>
                <a:cubicBezTo>
                  <a:pt x="8056723" y="5345600"/>
                  <a:pt x="8010214" y="5379551"/>
                  <a:pt x="7964945" y="5425440"/>
                </a:cubicBezTo>
                <a:cubicBezTo>
                  <a:pt x="7976728" y="5279092"/>
                  <a:pt x="7995021" y="5183594"/>
                  <a:pt x="8019826" y="5138946"/>
                </a:cubicBezTo>
                <a:cubicBezTo>
                  <a:pt x="8053932" y="5076934"/>
                  <a:pt x="8101681" y="5045928"/>
                  <a:pt x="8163073" y="5045928"/>
                </a:cubicBezTo>
                <a:cubicBezTo>
                  <a:pt x="8197179" y="5045928"/>
                  <a:pt x="8225860" y="5056780"/>
                  <a:pt x="8249114" y="5078484"/>
                </a:cubicBezTo>
                <a:cubicBezTo>
                  <a:pt x="8272368" y="5100189"/>
                  <a:pt x="8288956" y="5137396"/>
                  <a:pt x="8298878" y="5190105"/>
                </a:cubicBezTo>
                <a:lnTo>
                  <a:pt x="8675600" y="5143596"/>
                </a:lnTo>
                <a:cubicBezTo>
                  <a:pt x="8653896" y="5070423"/>
                  <a:pt x="8622270" y="5009651"/>
                  <a:pt x="8580722" y="4961282"/>
                </a:cubicBezTo>
                <a:cubicBezTo>
                  <a:pt x="8539174" y="4912913"/>
                  <a:pt x="8486929" y="4876171"/>
                  <a:pt x="8423987" y="4851056"/>
                </a:cubicBezTo>
                <a:cubicBezTo>
                  <a:pt x="8361045" y="4825941"/>
                  <a:pt x="8275314" y="4813384"/>
                  <a:pt x="8166793" y="4813384"/>
                </a:cubicBezTo>
                <a:close/>
                <a:moveTo>
                  <a:pt x="6861831" y="4813384"/>
                </a:moveTo>
                <a:cubicBezTo>
                  <a:pt x="6734087" y="4813384"/>
                  <a:pt x="6634093" y="4829352"/>
                  <a:pt x="6561849" y="4861288"/>
                </a:cubicBezTo>
                <a:cubicBezTo>
                  <a:pt x="6489606" y="4893225"/>
                  <a:pt x="6433640" y="4939113"/>
                  <a:pt x="6393953" y="4998954"/>
                </a:cubicBezTo>
                <a:cubicBezTo>
                  <a:pt x="6354266" y="5058796"/>
                  <a:pt x="6326980" y="5142047"/>
                  <a:pt x="6312097" y="5248706"/>
                </a:cubicBezTo>
                <a:lnTo>
                  <a:pt x="6691609" y="5279402"/>
                </a:lnTo>
                <a:cubicBezTo>
                  <a:pt x="6702151" y="5202508"/>
                  <a:pt x="6722770" y="5148868"/>
                  <a:pt x="6753466" y="5118482"/>
                </a:cubicBezTo>
                <a:cubicBezTo>
                  <a:pt x="6784162" y="5088096"/>
                  <a:pt x="6823694" y="5072903"/>
                  <a:pt x="6872063" y="5072903"/>
                </a:cubicBezTo>
                <a:cubicBezTo>
                  <a:pt x="6918572" y="5072903"/>
                  <a:pt x="6957174" y="5087631"/>
                  <a:pt x="6987870" y="5117086"/>
                </a:cubicBezTo>
                <a:cubicBezTo>
                  <a:pt x="7018566" y="5146542"/>
                  <a:pt x="7033914" y="5182044"/>
                  <a:pt x="7033914" y="5223592"/>
                </a:cubicBezTo>
                <a:cubicBezTo>
                  <a:pt x="7033914" y="5262039"/>
                  <a:pt x="7018411" y="5302657"/>
                  <a:pt x="6987405" y="5345445"/>
                </a:cubicBezTo>
                <a:cubicBezTo>
                  <a:pt x="6956399" y="5388233"/>
                  <a:pt x="6885396" y="5450864"/>
                  <a:pt x="6774395" y="5533340"/>
                </a:cubicBezTo>
                <a:cubicBezTo>
                  <a:pt x="6592701" y="5667906"/>
                  <a:pt x="6468832" y="5784643"/>
                  <a:pt x="6402789" y="5883551"/>
                </a:cubicBezTo>
                <a:cubicBezTo>
                  <a:pt x="6336747" y="5982460"/>
                  <a:pt x="6297214" y="6088035"/>
                  <a:pt x="6284192" y="6200276"/>
                </a:cubicBezTo>
                <a:lnTo>
                  <a:pt x="7420867" y="6200276"/>
                </a:lnTo>
                <a:lnTo>
                  <a:pt x="7420867" y="5891458"/>
                </a:lnTo>
                <a:lnTo>
                  <a:pt x="6829275" y="5891458"/>
                </a:lnTo>
                <a:cubicBezTo>
                  <a:pt x="6864002" y="5857352"/>
                  <a:pt x="6894233" y="5829756"/>
                  <a:pt x="6919967" y="5808672"/>
                </a:cubicBezTo>
                <a:cubicBezTo>
                  <a:pt x="6945702" y="5787589"/>
                  <a:pt x="6996707" y="5750691"/>
                  <a:pt x="7072981" y="5697981"/>
                </a:cubicBezTo>
                <a:cubicBezTo>
                  <a:pt x="7201345" y="5607444"/>
                  <a:pt x="7289867" y="5524348"/>
                  <a:pt x="7338546" y="5448694"/>
                </a:cubicBezTo>
                <a:cubicBezTo>
                  <a:pt x="7387226" y="5373040"/>
                  <a:pt x="7411565" y="5293665"/>
                  <a:pt x="7411565" y="5210569"/>
                </a:cubicBezTo>
                <a:cubicBezTo>
                  <a:pt x="7411565" y="5132434"/>
                  <a:pt x="7390326" y="5061896"/>
                  <a:pt x="7347848" y="4998954"/>
                </a:cubicBezTo>
                <a:cubicBezTo>
                  <a:pt x="7305370" y="4936013"/>
                  <a:pt x="7247079" y="4889349"/>
                  <a:pt x="7172975" y="4858963"/>
                </a:cubicBezTo>
                <a:cubicBezTo>
                  <a:pt x="7098871" y="4828577"/>
                  <a:pt x="6995157" y="4813384"/>
                  <a:pt x="6861831" y="4813384"/>
                </a:cubicBezTo>
                <a:close/>
                <a:moveTo>
                  <a:pt x="5611750" y="4813384"/>
                </a:moveTo>
                <a:cubicBezTo>
                  <a:pt x="5420754" y="4813384"/>
                  <a:pt x="5278591" y="4865164"/>
                  <a:pt x="5185264" y="4968723"/>
                </a:cubicBezTo>
                <a:cubicBezTo>
                  <a:pt x="5091936" y="5072283"/>
                  <a:pt x="5045273" y="5253667"/>
                  <a:pt x="5045273" y="5512876"/>
                </a:cubicBezTo>
                <a:cubicBezTo>
                  <a:pt x="5045273" y="5618297"/>
                  <a:pt x="5054419" y="5714570"/>
                  <a:pt x="5072713" y="5801696"/>
                </a:cubicBezTo>
                <a:cubicBezTo>
                  <a:pt x="5091006" y="5888822"/>
                  <a:pt x="5116586" y="5957500"/>
                  <a:pt x="5149452" y="6007730"/>
                </a:cubicBezTo>
                <a:cubicBezTo>
                  <a:pt x="5194721" y="6078423"/>
                  <a:pt x="5252702" y="6132063"/>
                  <a:pt x="5323395" y="6168650"/>
                </a:cubicBezTo>
                <a:cubicBezTo>
                  <a:pt x="5394089" y="6205237"/>
                  <a:pt x="5486796" y="6223531"/>
                  <a:pt x="5601518" y="6223531"/>
                </a:cubicBezTo>
                <a:cubicBezTo>
                  <a:pt x="5806157" y="6223531"/>
                  <a:pt x="5950334" y="6166170"/>
                  <a:pt x="6034049" y="6051448"/>
                </a:cubicBezTo>
                <a:cubicBezTo>
                  <a:pt x="6117766" y="5936727"/>
                  <a:pt x="6159623" y="5755652"/>
                  <a:pt x="6159623" y="5508225"/>
                </a:cubicBezTo>
                <a:cubicBezTo>
                  <a:pt x="6159623" y="5397844"/>
                  <a:pt x="6146911" y="5291804"/>
                  <a:pt x="6121486" y="5190105"/>
                </a:cubicBezTo>
                <a:cubicBezTo>
                  <a:pt x="6108463" y="5136775"/>
                  <a:pt x="6091256" y="5090111"/>
                  <a:pt x="6069861" y="5050114"/>
                </a:cubicBezTo>
                <a:cubicBezTo>
                  <a:pt x="6048467" y="5010116"/>
                  <a:pt x="6019167" y="4971979"/>
                  <a:pt x="5981960" y="4935702"/>
                </a:cubicBezTo>
                <a:cubicBezTo>
                  <a:pt x="5944753" y="4899425"/>
                  <a:pt x="5896694" y="4869970"/>
                  <a:pt x="5837782" y="4847335"/>
                </a:cubicBezTo>
                <a:cubicBezTo>
                  <a:pt x="5778872" y="4824701"/>
                  <a:pt x="5703527" y="4813384"/>
                  <a:pt x="5611750" y="4813384"/>
                </a:cubicBezTo>
                <a:close/>
                <a:moveTo>
                  <a:pt x="4328181" y="4813384"/>
                </a:moveTo>
                <a:cubicBezTo>
                  <a:pt x="4200438" y="4813384"/>
                  <a:pt x="4100444" y="4829352"/>
                  <a:pt x="4028200" y="4861288"/>
                </a:cubicBezTo>
                <a:cubicBezTo>
                  <a:pt x="3955956" y="4893225"/>
                  <a:pt x="3899991" y="4939113"/>
                  <a:pt x="3860303" y="4998954"/>
                </a:cubicBezTo>
                <a:cubicBezTo>
                  <a:pt x="3820616" y="5058796"/>
                  <a:pt x="3793331" y="5142047"/>
                  <a:pt x="3778448" y="5248706"/>
                </a:cubicBezTo>
                <a:lnTo>
                  <a:pt x="4157960" y="5279402"/>
                </a:lnTo>
                <a:cubicBezTo>
                  <a:pt x="4168502" y="5202508"/>
                  <a:pt x="4189121" y="5148868"/>
                  <a:pt x="4219816" y="5118482"/>
                </a:cubicBezTo>
                <a:cubicBezTo>
                  <a:pt x="4250512" y="5088096"/>
                  <a:pt x="4290044" y="5072903"/>
                  <a:pt x="4338413" y="5072903"/>
                </a:cubicBezTo>
                <a:cubicBezTo>
                  <a:pt x="4384922" y="5072903"/>
                  <a:pt x="4423524" y="5087631"/>
                  <a:pt x="4454220" y="5117086"/>
                </a:cubicBezTo>
                <a:cubicBezTo>
                  <a:pt x="4484916" y="5146542"/>
                  <a:pt x="4500264" y="5182044"/>
                  <a:pt x="4500264" y="5223592"/>
                </a:cubicBezTo>
                <a:cubicBezTo>
                  <a:pt x="4500264" y="5262039"/>
                  <a:pt x="4484761" y="5302657"/>
                  <a:pt x="4453755" y="5345445"/>
                </a:cubicBezTo>
                <a:cubicBezTo>
                  <a:pt x="4422750" y="5388233"/>
                  <a:pt x="4351746" y="5450864"/>
                  <a:pt x="4240745" y="5533340"/>
                </a:cubicBezTo>
                <a:cubicBezTo>
                  <a:pt x="4059051" y="5667906"/>
                  <a:pt x="3935182" y="5784643"/>
                  <a:pt x="3869140" y="5883551"/>
                </a:cubicBezTo>
                <a:cubicBezTo>
                  <a:pt x="3803097" y="5982460"/>
                  <a:pt x="3763565" y="6088035"/>
                  <a:pt x="3750542" y="6200276"/>
                </a:cubicBezTo>
                <a:lnTo>
                  <a:pt x="4887217" y="6200276"/>
                </a:lnTo>
                <a:lnTo>
                  <a:pt x="4887217" y="5891458"/>
                </a:lnTo>
                <a:lnTo>
                  <a:pt x="4295625" y="5891458"/>
                </a:lnTo>
                <a:cubicBezTo>
                  <a:pt x="4330352" y="5857352"/>
                  <a:pt x="4360582" y="5829756"/>
                  <a:pt x="4386317" y="5808672"/>
                </a:cubicBezTo>
                <a:cubicBezTo>
                  <a:pt x="4412052" y="5787589"/>
                  <a:pt x="4463057" y="5750691"/>
                  <a:pt x="4539331" y="5697981"/>
                </a:cubicBezTo>
                <a:cubicBezTo>
                  <a:pt x="4667696" y="5607444"/>
                  <a:pt x="4756218" y="5524348"/>
                  <a:pt x="4804896" y="5448694"/>
                </a:cubicBezTo>
                <a:cubicBezTo>
                  <a:pt x="4853576" y="5373040"/>
                  <a:pt x="4877915" y="5293665"/>
                  <a:pt x="4877915" y="5210569"/>
                </a:cubicBezTo>
                <a:cubicBezTo>
                  <a:pt x="4877915" y="5132434"/>
                  <a:pt x="4856676" y="5061896"/>
                  <a:pt x="4814198" y="4998954"/>
                </a:cubicBezTo>
                <a:cubicBezTo>
                  <a:pt x="4771720" y="4936013"/>
                  <a:pt x="4713429" y="4889349"/>
                  <a:pt x="4639326" y="4858963"/>
                </a:cubicBezTo>
                <a:cubicBezTo>
                  <a:pt x="4565221" y="4828577"/>
                  <a:pt x="4461506" y="4813384"/>
                  <a:pt x="4328181" y="4813384"/>
                </a:cubicBezTo>
                <a:close/>
                <a:moveTo>
                  <a:pt x="9774267" y="2904105"/>
                </a:moveTo>
                <a:lnTo>
                  <a:pt x="9924810" y="3394308"/>
                </a:lnTo>
                <a:lnTo>
                  <a:pt x="9625337" y="3394308"/>
                </a:lnTo>
                <a:close/>
                <a:moveTo>
                  <a:pt x="6737709" y="2827831"/>
                </a:moveTo>
                <a:lnTo>
                  <a:pt x="6857701" y="2827831"/>
                </a:lnTo>
                <a:cubicBezTo>
                  <a:pt x="6936456" y="2827831"/>
                  <a:pt x="6990097" y="2842714"/>
                  <a:pt x="7018622" y="2872479"/>
                </a:cubicBezTo>
                <a:cubicBezTo>
                  <a:pt x="7047147" y="2902245"/>
                  <a:pt x="7061410" y="2938522"/>
                  <a:pt x="7061410" y="2981310"/>
                </a:cubicBezTo>
                <a:cubicBezTo>
                  <a:pt x="7061410" y="3025338"/>
                  <a:pt x="7044977" y="3061460"/>
                  <a:pt x="7012110" y="3089675"/>
                </a:cubicBezTo>
                <a:cubicBezTo>
                  <a:pt x="6979244" y="3117891"/>
                  <a:pt x="6922194" y="3131998"/>
                  <a:pt x="6840958" y="3131998"/>
                </a:cubicBezTo>
                <a:lnTo>
                  <a:pt x="6737709" y="3131998"/>
                </a:lnTo>
                <a:close/>
                <a:moveTo>
                  <a:pt x="9549615" y="2550638"/>
                </a:moveTo>
                <a:lnTo>
                  <a:pt x="9037103" y="3914276"/>
                </a:lnTo>
                <a:lnTo>
                  <a:pt x="9467353" y="3914276"/>
                </a:lnTo>
                <a:lnTo>
                  <a:pt x="9533817" y="3689173"/>
                </a:lnTo>
                <a:lnTo>
                  <a:pt x="10012217" y="3689173"/>
                </a:lnTo>
                <a:lnTo>
                  <a:pt x="10080425" y="3914276"/>
                </a:lnTo>
                <a:lnTo>
                  <a:pt x="10521663" y="3914276"/>
                </a:lnTo>
                <a:lnTo>
                  <a:pt x="10009238" y="2550638"/>
                </a:lnTo>
                <a:close/>
                <a:moveTo>
                  <a:pt x="7594921" y="2550638"/>
                </a:moveTo>
                <a:lnTo>
                  <a:pt x="8022512" y="3203622"/>
                </a:lnTo>
                <a:lnTo>
                  <a:pt x="7552133" y="3914276"/>
                </a:lnTo>
                <a:lnTo>
                  <a:pt x="8022802" y="3914276"/>
                </a:lnTo>
                <a:lnTo>
                  <a:pt x="8292088" y="3476163"/>
                </a:lnTo>
                <a:lnTo>
                  <a:pt x="8561374" y="3914276"/>
                </a:lnTo>
                <a:lnTo>
                  <a:pt x="9034833" y="3914276"/>
                </a:lnTo>
                <a:lnTo>
                  <a:pt x="8570400" y="3211063"/>
                </a:lnTo>
                <a:lnTo>
                  <a:pt x="8994836" y="2550638"/>
                </a:lnTo>
                <a:lnTo>
                  <a:pt x="8535329" y="2550638"/>
                </a:lnTo>
                <a:lnTo>
                  <a:pt x="8300460" y="2970148"/>
                </a:lnTo>
                <a:lnTo>
                  <a:pt x="8059079" y="2550638"/>
                </a:lnTo>
                <a:close/>
                <a:moveTo>
                  <a:pt x="6314479" y="2550638"/>
                </a:moveTo>
                <a:lnTo>
                  <a:pt x="6314479" y="3914276"/>
                </a:lnTo>
                <a:lnTo>
                  <a:pt x="6737709" y="3914276"/>
                </a:lnTo>
                <a:lnTo>
                  <a:pt x="6737709" y="3408260"/>
                </a:lnTo>
                <a:lnTo>
                  <a:pt x="6968392" y="3408260"/>
                </a:lnTo>
                <a:cubicBezTo>
                  <a:pt x="7138304" y="3408260"/>
                  <a:pt x="7264653" y="3369503"/>
                  <a:pt x="7347439" y="3291988"/>
                </a:cubicBezTo>
                <a:cubicBezTo>
                  <a:pt x="7430224" y="3214474"/>
                  <a:pt x="7471617" y="3106884"/>
                  <a:pt x="7471617" y="2969217"/>
                </a:cubicBezTo>
                <a:cubicBezTo>
                  <a:pt x="7471617" y="2835272"/>
                  <a:pt x="7433635" y="2732023"/>
                  <a:pt x="7357671" y="2659469"/>
                </a:cubicBezTo>
                <a:cubicBezTo>
                  <a:pt x="7281707" y="2586916"/>
                  <a:pt x="7167450" y="2550638"/>
                  <a:pt x="7014901" y="2550638"/>
                </a:cubicBezTo>
                <a:close/>
                <a:moveTo>
                  <a:pt x="4943809" y="2550638"/>
                </a:moveTo>
                <a:lnTo>
                  <a:pt x="4943809" y="3914276"/>
                </a:lnTo>
                <a:lnTo>
                  <a:pt x="6093506" y="3914276"/>
                </a:lnTo>
                <a:lnTo>
                  <a:pt x="6093506" y="3605458"/>
                </a:lnTo>
                <a:lnTo>
                  <a:pt x="5366109" y="3605458"/>
                </a:lnTo>
                <a:lnTo>
                  <a:pt x="5366109" y="3336637"/>
                </a:lnTo>
                <a:lnTo>
                  <a:pt x="6021882" y="3336637"/>
                </a:lnTo>
                <a:lnTo>
                  <a:pt x="6021882" y="3058514"/>
                </a:lnTo>
                <a:lnTo>
                  <a:pt x="5366109" y="3058514"/>
                </a:lnTo>
                <a:lnTo>
                  <a:pt x="5366109" y="2841784"/>
                </a:lnTo>
                <a:lnTo>
                  <a:pt x="6073042" y="2841784"/>
                </a:lnTo>
                <a:lnTo>
                  <a:pt x="6073042" y="2550638"/>
                </a:lnTo>
                <a:close/>
                <a:moveTo>
                  <a:pt x="3477331" y="2550638"/>
                </a:moveTo>
                <a:lnTo>
                  <a:pt x="3477331" y="2887362"/>
                </a:lnTo>
                <a:lnTo>
                  <a:pt x="3907073" y="2887362"/>
                </a:lnTo>
                <a:lnTo>
                  <a:pt x="3907073" y="3914276"/>
                </a:lnTo>
                <a:lnTo>
                  <a:pt x="4328442" y="3914276"/>
                </a:lnTo>
                <a:lnTo>
                  <a:pt x="4328442" y="2887362"/>
                </a:lnTo>
                <a:lnTo>
                  <a:pt x="4758183" y="2887362"/>
                </a:lnTo>
                <a:lnTo>
                  <a:pt x="4758183" y="2550638"/>
                </a:lnTo>
                <a:close/>
                <a:moveTo>
                  <a:pt x="2727201" y="2527384"/>
                </a:moveTo>
                <a:cubicBezTo>
                  <a:pt x="2507679" y="2527384"/>
                  <a:pt x="2337922" y="2587962"/>
                  <a:pt x="2217929" y="2709117"/>
                </a:cubicBezTo>
                <a:cubicBezTo>
                  <a:pt x="2097937" y="2830273"/>
                  <a:pt x="2037940" y="3003634"/>
                  <a:pt x="2037940" y="3229202"/>
                </a:cubicBezTo>
                <a:cubicBezTo>
                  <a:pt x="2037940" y="3398387"/>
                  <a:pt x="2072047" y="3537204"/>
                  <a:pt x="2140259" y="3645651"/>
                </a:cubicBezTo>
                <a:cubicBezTo>
                  <a:pt x="2208472" y="3754099"/>
                  <a:pt x="2289553" y="3829858"/>
                  <a:pt x="2383501" y="3872927"/>
                </a:cubicBezTo>
                <a:cubicBezTo>
                  <a:pt x="2477448" y="3915996"/>
                  <a:pt x="2598526" y="3937530"/>
                  <a:pt x="2746734" y="3937530"/>
                </a:cubicBezTo>
                <a:cubicBezTo>
                  <a:pt x="2868897" y="3937530"/>
                  <a:pt x="2969511" y="3919857"/>
                  <a:pt x="3048576" y="3884510"/>
                </a:cubicBezTo>
                <a:cubicBezTo>
                  <a:pt x="3127641" y="3849164"/>
                  <a:pt x="3193839" y="3796764"/>
                  <a:pt x="3247169" y="3727311"/>
                </a:cubicBezTo>
                <a:cubicBezTo>
                  <a:pt x="3300499" y="3657858"/>
                  <a:pt x="3339566" y="3571351"/>
                  <a:pt x="3364371" y="3467792"/>
                </a:cubicBezTo>
                <a:lnTo>
                  <a:pt x="2995091" y="3356171"/>
                </a:lnTo>
                <a:cubicBezTo>
                  <a:pt x="2976488" y="3442367"/>
                  <a:pt x="2946567" y="3508099"/>
                  <a:pt x="2905329" y="3553368"/>
                </a:cubicBezTo>
                <a:cubicBezTo>
                  <a:pt x="2864091" y="3598637"/>
                  <a:pt x="2803165" y="3621271"/>
                  <a:pt x="2722550" y="3621271"/>
                </a:cubicBezTo>
                <a:cubicBezTo>
                  <a:pt x="2639454" y="3621271"/>
                  <a:pt x="2574962" y="3593244"/>
                  <a:pt x="2529073" y="3537191"/>
                </a:cubicBezTo>
                <a:cubicBezTo>
                  <a:pt x="2483185" y="3481139"/>
                  <a:pt x="2460240" y="3377546"/>
                  <a:pt x="2460240" y="3226411"/>
                </a:cubicBezTo>
                <a:cubicBezTo>
                  <a:pt x="2460240" y="3104403"/>
                  <a:pt x="2479463" y="3014908"/>
                  <a:pt x="2517911" y="2957924"/>
                </a:cubicBezTo>
                <a:cubicBezTo>
                  <a:pt x="2568760" y="2881117"/>
                  <a:pt x="2641934" y="2842714"/>
                  <a:pt x="2737433" y="2842714"/>
                </a:cubicBezTo>
                <a:cubicBezTo>
                  <a:pt x="2779601" y="2842714"/>
                  <a:pt x="2817738" y="2851395"/>
                  <a:pt x="2851844" y="2868759"/>
                </a:cubicBezTo>
                <a:cubicBezTo>
                  <a:pt x="2885951" y="2886122"/>
                  <a:pt x="2914786" y="2910927"/>
                  <a:pt x="2938351" y="2943173"/>
                </a:cubicBezTo>
                <a:cubicBezTo>
                  <a:pt x="2952613" y="2962397"/>
                  <a:pt x="2966256" y="2992782"/>
                  <a:pt x="2979278" y="3034330"/>
                </a:cubicBezTo>
                <a:lnTo>
                  <a:pt x="3351349" y="2951544"/>
                </a:lnTo>
                <a:cubicBezTo>
                  <a:pt x="3303599" y="2807677"/>
                  <a:pt x="3230581" y="2701017"/>
                  <a:pt x="3132292" y="2631564"/>
                </a:cubicBezTo>
                <a:cubicBezTo>
                  <a:pt x="3034004" y="2562111"/>
                  <a:pt x="2898973" y="2527384"/>
                  <a:pt x="2727201" y="2527384"/>
                </a:cubicBezTo>
                <a:close/>
                <a:moveTo>
                  <a:pt x="8491238" y="1066450"/>
                </a:moveTo>
                <a:lnTo>
                  <a:pt x="8707039" y="1066450"/>
                </a:lnTo>
                <a:cubicBezTo>
                  <a:pt x="8839124" y="1066450"/>
                  <a:pt x="8905166" y="1108308"/>
                  <a:pt x="8905166" y="1192024"/>
                </a:cubicBezTo>
                <a:cubicBezTo>
                  <a:pt x="8905166" y="1287522"/>
                  <a:pt x="8839124" y="1335271"/>
                  <a:pt x="8707039" y="1335271"/>
                </a:cubicBezTo>
                <a:lnTo>
                  <a:pt x="8491238" y="1335271"/>
                </a:lnTo>
                <a:close/>
                <a:moveTo>
                  <a:pt x="4900314" y="1066450"/>
                </a:moveTo>
                <a:lnTo>
                  <a:pt x="5116115" y="1066450"/>
                </a:lnTo>
                <a:cubicBezTo>
                  <a:pt x="5248200" y="1066450"/>
                  <a:pt x="5314243" y="1108308"/>
                  <a:pt x="5314243" y="1192024"/>
                </a:cubicBezTo>
                <a:cubicBezTo>
                  <a:pt x="5314243" y="1287522"/>
                  <a:pt x="5248200" y="1335271"/>
                  <a:pt x="5116115" y="1335271"/>
                </a:cubicBezTo>
                <a:lnTo>
                  <a:pt x="4900314" y="1335271"/>
                </a:lnTo>
                <a:close/>
                <a:moveTo>
                  <a:pt x="3527784" y="541831"/>
                </a:moveTo>
                <a:lnTo>
                  <a:pt x="3647777" y="541831"/>
                </a:lnTo>
                <a:cubicBezTo>
                  <a:pt x="3726532" y="541831"/>
                  <a:pt x="3780172" y="556714"/>
                  <a:pt x="3808698" y="586479"/>
                </a:cubicBezTo>
                <a:cubicBezTo>
                  <a:pt x="3837223" y="616245"/>
                  <a:pt x="3851485" y="652522"/>
                  <a:pt x="3851485" y="695310"/>
                </a:cubicBezTo>
                <a:cubicBezTo>
                  <a:pt x="3851485" y="739338"/>
                  <a:pt x="3835052" y="775460"/>
                  <a:pt x="3802186" y="803675"/>
                </a:cubicBezTo>
                <a:cubicBezTo>
                  <a:pt x="3769320" y="831891"/>
                  <a:pt x="3712269" y="845998"/>
                  <a:pt x="3631034" y="845998"/>
                </a:cubicBezTo>
                <a:lnTo>
                  <a:pt x="3527784" y="845998"/>
                </a:lnTo>
                <a:close/>
                <a:moveTo>
                  <a:pt x="10142487" y="539971"/>
                </a:moveTo>
                <a:lnTo>
                  <a:pt x="10327591" y="539971"/>
                </a:lnTo>
                <a:lnTo>
                  <a:pt x="10327591" y="817163"/>
                </a:lnTo>
                <a:lnTo>
                  <a:pt x="10149928" y="817163"/>
                </a:lnTo>
                <a:cubicBezTo>
                  <a:pt x="10130704" y="817163"/>
                  <a:pt x="10093497" y="810962"/>
                  <a:pt x="10038307" y="798559"/>
                </a:cubicBezTo>
                <a:cubicBezTo>
                  <a:pt x="10010402" y="792978"/>
                  <a:pt x="9987612" y="778716"/>
                  <a:pt x="9969939" y="755771"/>
                </a:cubicBezTo>
                <a:cubicBezTo>
                  <a:pt x="9952266" y="732827"/>
                  <a:pt x="9943429" y="706472"/>
                  <a:pt x="9943429" y="676706"/>
                </a:cubicBezTo>
                <a:cubicBezTo>
                  <a:pt x="9943429" y="632678"/>
                  <a:pt x="9957382" y="598882"/>
                  <a:pt x="9985287" y="575317"/>
                </a:cubicBezTo>
                <a:cubicBezTo>
                  <a:pt x="10013192" y="551753"/>
                  <a:pt x="10065592" y="539971"/>
                  <a:pt x="10142487" y="539971"/>
                </a:cubicBezTo>
                <a:close/>
                <a:moveTo>
                  <a:pt x="10048539" y="264639"/>
                </a:moveTo>
                <a:cubicBezTo>
                  <a:pt x="9918314" y="264639"/>
                  <a:pt x="9818785" y="275801"/>
                  <a:pt x="9749952" y="298125"/>
                </a:cubicBezTo>
                <a:cubicBezTo>
                  <a:pt x="9681119" y="320449"/>
                  <a:pt x="9625619" y="361842"/>
                  <a:pt x="9583451" y="422303"/>
                </a:cubicBezTo>
                <a:cubicBezTo>
                  <a:pt x="9541283" y="482765"/>
                  <a:pt x="9520199" y="556404"/>
                  <a:pt x="9520199" y="643220"/>
                </a:cubicBezTo>
                <a:cubicBezTo>
                  <a:pt x="9520199" y="718874"/>
                  <a:pt x="9536332" y="784142"/>
                  <a:pt x="9568597" y="839022"/>
                </a:cubicBezTo>
                <a:cubicBezTo>
                  <a:pt x="9600863" y="893903"/>
                  <a:pt x="9645225" y="938396"/>
                  <a:pt x="9701685" y="972502"/>
                </a:cubicBezTo>
                <a:cubicBezTo>
                  <a:pt x="9737671" y="994206"/>
                  <a:pt x="9786999" y="1012190"/>
                  <a:pt x="9849670" y="1026453"/>
                </a:cubicBezTo>
                <a:cubicBezTo>
                  <a:pt x="9799479" y="1043215"/>
                  <a:pt x="9762917" y="1059973"/>
                  <a:pt x="9739982" y="1076726"/>
                </a:cubicBezTo>
                <a:cubicBezTo>
                  <a:pt x="9724489" y="1087897"/>
                  <a:pt x="9702024" y="1111794"/>
                  <a:pt x="9672588" y="1148415"/>
                </a:cubicBezTo>
                <a:cubicBezTo>
                  <a:pt x="9643151" y="1185035"/>
                  <a:pt x="9623477" y="1213277"/>
                  <a:pt x="9613565" y="1233141"/>
                </a:cubicBezTo>
                <a:lnTo>
                  <a:pt x="9409508" y="1628276"/>
                </a:lnTo>
                <a:lnTo>
                  <a:pt x="9885627" y="1628276"/>
                </a:lnTo>
                <a:lnTo>
                  <a:pt x="10110861" y="1211557"/>
                </a:lnTo>
                <a:cubicBezTo>
                  <a:pt x="10139386" y="1157607"/>
                  <a:pt x="10164811" y="1122571"/>
                  <a:pt x="10187135" y="1106448"/>
                </a:cubicBezTo>
                <a:cubicBezTo>
                  <a:pt x="10217520" y="1085364"/>
                  <a:pt x="10251937" y="1074822"/>
                  <a:pt x="10290384" y="1074822"/>
                </a:cubicBezTo>
                <a:lnTo>
                  <a:pt x="10327591" y="1074822"/>
                </a:lnTo>
                <a:lnTo>
                  <a:pt x="10327591" y="1628276"/>
                </a:lnTo>
                <a:lnTo>
                  <a:pt x="10750822" y="1628276"/>
                </a:lnTo>
                <a:lnTo>
                  <a:pt x="10750822" y="264639"/>
                </a:lnTo>
                <a:close/>
                <a:moveTo>
                  <a:pt x="8070799" y="264639"/>
                </a:moveTo>
                <a:lnTo>
                  <a:pt x="8070799" y="1628276"/>
                </a:lnTo>
                <a:lnTo>
                  <a:pt x="8794476" y="1628276"/>
                </a:lnTo>
                <a:cubicBezTo>
                  <a:pt x="8965628" y="1628276"/>
                  <a:pt x="9096938" y="1594945"/>
                  <a:pt x="9188405" y="1528282"/>
                </a:cubicBezTo>
                <a:cubicBezTo>
                  <a:pt x="9279872" y="1461620"/>
                  <a:pt x="9325606" y="1365347"/>
                  <a:pt x="9325606" y="1239463"/>
                </a:cubicBezTo>
                <a:cubicBezTo>
                  <a:pt x="9325606" y="1085674"/>
                  <a:pt x="9275687" y="972347"/>
                  <a:pt x="9175848" y="899484"/>
                </a:cubicBezTo>
                <a:cubicBezTo>
                  <a:pt x="9076009" y="826620"/>
                  <a:pt x="8922840" y="790188"/>
                  <a:pt x="8716341" y="790188"/>
                </a:cubicBezTo>
                <a:lnTo>
                  <a:pt x="8491238" y="790188"/>
                </a:lnTo>
                <a:lnTo>
                  <a:pt x="8491238" y="264639"/>
                </a:lnTo>
                <a:close/>
                <a:moveTo>
                  <a:pt x="6617269" y="264639"/>
                </a:moveTo>
                <a:lnTo>
                  <a:pt x="6617269" y="1166909"/>
                </a:lnTo>
                <a:cubicBezTo>
                  <a:pt x="6617269" y="1233882"/>
                  <a:pt x="6605488" y="1279926"/>
                  <a:pt x="6581923" y="1305040"/>
                </a:cubicBezTo>
                <a:cubicBezTo>
                  <a:pt x="6558358" y="1330155"/>
                  <a:pt x="6518051" y="1342712"/>
                  <a:pt x="6461000" y="1342712"/>
                </a:cubicBezTo>
                <a:lnTo>
                  <a:pt x="6397748" y="1342712"/>
                </a:lnTo>
                <a:lnTo>
                  <a:pt x="6397748" y="1618975"/>
                </a:lnTo>
                <a:cubicBezTo>
                  <a:pt x="6457279" y="1628896"/>
                  <a:pt x="6509989" y="1633857"/>
                  <a:pt x="6555878" y="1633857"/>
                </a:cubicBezTo>
                <a:cubicBezTo>
                  <a:pt x="6705947" y="1633857"/>
                  <a:pt x="6814621" y="1614944"/>
                  <a:pt x="6881904" y="1577117"/>
                </a:cubicBezTo>
                <a:cubicBezTo>
                  <a:pt x="6949187" y="1539290"/>
                  <a:pt x="6991976" y="1479913"/>
                  <a:pt x="7010269" y="1398988"/>
                </a:cubicBezTo>
                <a:cubicBezTo>
                  <a:pt x="7028562" y="1318063"/>
                  <a:pt x="7037709" y="1191404"/>
                  <a:pt x="7037709" y="1019011"/>
                </a:cubicBezTo>
                <a:lnTo>
                  <a:pt x="7037709" y="599502"/>
                </a:lnTo>
                <a:lnTo>
                  <a:pt x="7366991" y="599502"/>
                </a:lnTo>
                <a:lnTo>
                  <a:pt x="7366991" y="1628276"/>
                </a:lnTo>
                <a:lnTo>
                  <a:pt x="7788361" y="1628276"/>
                </a:lnTo>
                <a:lnTo>
                  <a:pt x="7788361" y="264639"/>
                </a:lnTo>
                <a:close/>
                <a:moveTo>
                  <a:pt x="5837931" y="264639"/>
                </a:moveTo>
                <a:lnTo>
                  <a:pt x="5837931" y="1628276"/>
                </a:lnTo>
                <a:lnTo>
                  <a:pt x="6260231" y="1628276"/>
                </a:lnTo>
                <a:lnTo>
                  <a:pt x="6260231" y="264639"/>
                </a:lnTo>
                <a:close/>
                <a:moveTo>
                  <a:pt x="4479874" y="264639"/>
                </a:moveTo>
                <a:lnTo>
                  <a:pt x="4479874" y="1628276"/>
                </a:lnTo>
                <a:lnTo>
                  <a:pt x="5203551" y="1628276"/>
                </a:lnTo>
                <a:cubicBezTo>
                  <a:pt x="5374704" y="1628276"/>
                  <a:pt x="5506014" y="1594945"/>
                  <a:pt x="5597480" y="1528282"/>
                </a:cubicBezTo>
                <a:cubicBezTo>
                  <a:pt x="5688948" y="1461620"/>
                  <a:pt x="5734681" y="1365347"/>
                  <a:pt x="5734681" y="1239463"/>
                </a:cubicBezTo>
                <a:cubicBezTo>
                  <a:pt x="5734681" y="1085674"/>
                  <a:pt x="5684762" y="972347"/>
                  <a:pt x="5584923" y="899484"/>
                </a:cubicBezTo>
                <a:cubicBezTo>
                  <a:pt x="5485085" y="826620"/>
                  <a:pt x="5331916" y="790188"/>
                  <a:pt x="5125417" y="790188"/>
                </a:cubicBezTo>
                <a:lnTo>
                  <a:pt x="4900314" y="790188"/>
                </a:lnTo>
                <a:lnTo>
                  <a:pt x="4900314" y="264639"/>
                </a:lnTo>
                <a:close/>
                <a:moveTo>
                  <a:pt x="3104554" y="264639"/>
                </a:moveTo>
                <a:lnTo>
                  <a:pt x="3104554" y="1628276"/>
                </a:lnTo>
                <a:lnTo>
                  <a:pt x="3527784" y="1628276"/>
                </a:lnTo>
                <a:lnTo>
                  <a:pt x="3527784" y="1122261"/>
                </a:lnTo>
                <a:lnTo>
                  <a:pt x="3758468" y="1122261"/>
                </a:lnTo>
                <a:cubicBezTo>
                  <a:pt x="3928380" y="1122261"/>
                  <a:pt x="4054729" y="1083503"/>
                  <a:pt x="4137514" y="1005989"/>
                </a:cubicBezTo>
                <a:cubicBezTo>
                  <a:pt x="4220300" y="928474"/>
                  <a:pt x="4261693" y="820884"/>
                  <a:pt x="4261693" y="683218"/>
                </a:cubicBezTo>
                <a:cubicBezTo>
                  <a:pt x="4261693" y="549272"/>
                  <a:pt x="4223711" y="446023"/>
                  <a:pt x="4147746" y="373469"/>
                </a:cubicBezTo>
                <a:cubicBezTo>
                  <a:pt x="4071783" y="300915"/>
                  <a:pt x="3957526" y="264639"/>
                  <a:pt x="3804977" y="264639"/>
                </a:cubicBezTo>
                <a:close/>
                <a:moveTo>
                  <a:pt x="2911971" y="254407"/>
                </a:moveTo>
                <a:cubicBezTo>
                  <a:pt x="2756942" y="254407"/>
                  <a:pt x="2643150" y="262468"/>
                  <a:pt x="2570596" y="278591"/>
                </a:cubicBezTo>
                <a:cubicBezTo>
                  <a:pt x="2498043" y="294714"/>
                  <a:pt x="2445643" y="321224"/>
                  <a:pt x="2413396" y="358121"/>
                </a:cubicBezTo>
                <a:cubicBezTo>
                  <a:pt x="2381150" y="395018"/>
                  <a:pt x="2349214" y="455945"/>
                  <a:pt x="2317588" y="540901"/>
                </a:cubicBezTo>
                <a:cubicBezTo>
                  <a:pt x="2274180" y="655622"/>
                  <a:pt x="2242244" y="725076"/>
                  <a:pt x="2221780" y="749260"/>
                </a:cubicBezTo>
                <a:cubicBezTo>
                  <a:pt x="2201317" y="773445"/>
                  <a:pt x="2172791" y="786467"/>
                  <a:pt x="2136204" y="788328"/>
                </a:cubicBezTo>
                <a:lnTo>
                  <a:pt x="2136204" y="264639"/>
                </a:lnTo>
                <a:lnTo>
                  <a:pt x="1715765" y="264639"/>
                </a:lnTo>
                <a:lnTo>
                  <a:pt x="1715765" y="1628276"/>
                </a:lnTo>
                <a:lnTo>
                  <a:pt x="2136204" y="1628276"/>
                </a:lnTo>
                <a:lnTo>
                  <a:pt x="2136204" y="1088774"/>
                </a:lnTo>
                <a:cubicBezTo>
                  <a:pt x="2174477" y="1088774"/>
                  <a:pt x="2204417" y="1099183"/>
                  <a:pt x="2226024" y="1120000"/>
                </a:cubicBezTo>
                <a:cubicBezTo>
                  <a:pt x="2247631" y="1140818"/>
                  <a:pt x="2277881" y="1192867"/>
                  <a:pt x="2316774" y="1276147"/>
                </a:cubicBezTo>
                <a:lnTo>
                  <a:pt x="2481139" y="1628276"/>
                </a:lnTo>
                <a:lnTo>
                  <a:pt x="2955689" y="1628276"/>
                </a:lnTo>
                <a:lnTo>
                  <a:pt x="2770584" y="1255276"/>
                </a:lnTo>
                <a:cubicBezTo>
                  <a:pt x="2719734" y="1152336"/>
                  <a:pt x="2671675" y="1076527"/>
                  <a:pt x="2626406" y="1027848"/>
                </a:cubicBezTo>
                <a:cubicBezTo>
                  <a:pt x="2581138" y="979169"/>
                  <a:pt x="2528118" y="944907"/>
                  <a:pt x="2467347" y="925063"/>
                </a:cubicBezTo>
                <a:cubicBezTo>
                  <a:pt x="2511995" y="907080"/>
                  <a:pt x="2547187" y="883050"/>
                  <a:pt x="2572922" y="852975"/>
                </a:cubicBezTo>
                <a:cubicBezTo>
                  <a:pt x="2598657" y="822899"/>
                  <a:pt x="2622686" y="777321"/>
                  <a:pt x="2645010" y="716239"/>
                </a:cubicBezTo>
                <a:cubicBezTo>
                  <a:pt x="2667334" y="655158"/>
                  <a:pt x="2695860" y="610974"/>
                  <a:pt x="2730586" y="583689"/>
                </a:cubicBezTo>
                <a:cubicBezTo>
                  <a:pt x="2765313" y="556404"/>
                  <a:pt x="2818643" y="542761"/>
                  <a:pt x="2890576" y="542761"/>
                </a:cubicBezTo>
                <a:lnTo>
                  <a:pt x="2911971" y="542761"/>
                </a:lnTo>
                <a:close/>
                <a:moveTo>
                  <a:pt x="0" y="0"/>
                </a:moveTo>
                <a:lnTo>
                  <a:pt x="12329160" y="0"/>
                </a:lnTo>
                <a:lnTo>
                  <a:pt x="12329160" y="7010400"/>
                </a:lnTo>
                <a:lnTo>
                  <a:pt x="0" y="7010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9" name="Прямоугольник: усеченные противолежащие углы 8">
            <a:extLst>
              <a:ext uri="{FF2B5EF4-FFF2-40B4-BE49-F238E27FC236}">
                <a16:creationId xmlns:a16="http://schemas.microsoft.com/office/drawing/2014/main" id="{B654A517-A808-E436-C916-CE1C637A589F}"/>
              </a:ext>
            </a:extLst>
          </p:cNvPr>
          <p:cNvSpPr/>
          <p:nvPr/>
        </p:nvSpPr>
        <p:spPr>
          <a:xfrm>
            <a:off x="241300" y="452437"/>
            <a:ext cx="3848100" cy="5283200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rgbClr val="FFFFFF"/>
                </a:solidFill>
                <a:latin typeface="Arial Black" panose="020B0A04020102020204" pitchFamily="34" charset="0"/>
              </a:rPr>
              <a:t>Кубок Главы города по гонкам дронов </a:t>
            </a:r>
          </a:p>
          <a:p>
            <a:r>
              <a:rPr lang="ru-RU" sz="2800" b="1" dirty="0">
                <a:solidFill>
                  <a:srgbClr val="FFFFFF"/>
                </a:solidFill>
                <a:latin typeface="Arial Black" panose="020B0A04020102020204" pitchFamily="34" charset="0"/>
              </a:rPr>
              <a:t>в техническом симуляторе</a:t>
            </a:r>
          </a:p>
          <a:p>
            <a:endParaRPr lang="ru-RU" sz="28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rgbClr val="B8C4D0"/>
                </a:solidFill>
                <a:latin typeface="Arial Black" panose="020B0A04020102020204" pitchFamily="34" charset="0"/>
              </a:rPr>
              <a:t>Ханты-Мансийск 2026</a:t>
            </a:r>
            <a:endParaRPr lang="ru-RU" sz="20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5394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2893B-763B-ED43-EDFB-DCE04ABE3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6D252CA-7B2E-E10C-AFBB-7068DEEC9AD8}"/>
              </a:ext>
            </a:extLst>
          </p:cNvPr>
          <p:cNvGrpSpPr/>
          <p:nvPr/>
        </p:nvGrpSpPr>
        <p:grpSpPr>
          <a:xfrm>
            <a:off x="-30480" y="-580429"/>
            <a:ext cx="12252960" cy="1955241"/>
            <a:chOff x="-30480" y="5134928"/>
            <a:chExt cx="12252960" cy="1955241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0F6A2A3-2E8A-DD0A-FEFD-88176B3F678C}"/>
                </a:ext>
              </a:extLst>
            </p:cNvPr>
            <p:cNvSpPr/>
            <p:nvPr/>
          </p:nvSpPr>
          <p:spPr>
            <a:xfrm>
              <a:off x="-30480" y="5134928"/>
              <a:ext cx="12252960" cy="172307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Ищем тех, кто хочет научиться управлять дронами и попасть в сборную города!</a:t>
              </a:r>
              <a:endParaRPr lang="ru-RU" dirty="0">
                <a:latin typeface="Arial Black" panose="020B0A04020102020204" pitchFamily="34" charset="0"/>
              </a:endParaRPr>
            </a:p>
          </p:txBody>
        </p:sp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20BD5474-DCF1-74B5-1808-BFED4E5139B0}"/>
                </a:ext>
              </a:extLst>
            </p:cNvPr>
            <p:cNvSpPr/>
            <p:nvPr/>
          </p:nvSpPr>
          <p:spPr>
            <a:xfrm rot="10800000">
              <a:off x="5617843" y="6858000"/>
              <a:ext cx="956310" cy="23216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7AEE06D-FEF0-5819-5E1F-8524A6261D59}"/>
              </a:ext>
            </a:extLst>
          </p:cNvPr>
          <p:cNvGrpSpPr/>
          <p:nvPr/>
        </p:nvGrpSpPr>
        <p:grpSpPr>
          <a:xfrm>
            <a:off x="-30483" y="-812047"/>
            <a:ext cx="12252960" cy="1947386"/>
            <a:chOff x="-30481" y="2584885"/>
            <a:chExt cx="12252960" cy="1947386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62AD5950-8A16-AE66-6C57-F4FEB2DC6E38}"/>
                </a:ext>
              </a:extLst>
            </p:cNvPr>
            <p:cNvSpPr/>
            <p:nvPr/>
          </p:nvSpPr>
          <p:spPr>
            <a:xfrm>
              <a:off x="-30481" y="2584885"/>
              <a:ext cx="12252960" cy="1723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Проект «Крылья Стерха» поддержан грантом Главы города Ханты-Мансийска</a:t>
              </a:r>
            </a:p>
          </p:txBody>
        </p:sp>
        <p:sp>
          <p:nvSpPr>
            <p:cNvPr id="10" name="Равнобедренный треугольник 9">
              <a:extLst>
                <a:ext uri="{FF2B5EF4-FFF2-40B4-BE49-F238E27FC236}">
                  <a16:creationId xmlns:a16="http://schemas.microsoft.com/office/drawing/2014/main" id="{DD384154-EEDE-DD74-4C6A-D7B2A8B73934}"/>
                </a:ext>
              </a:extLst>
            </p:cNvPr>
            <p:cNvSpPr/>
            <p:nvPr/>
          </p:nvSpPr>
          <p:spPr>
            <a:xfrm rot="10800000">
              <a:off x="5617844" y="4300102"/>
              <a:ext cx="956310" cy="23216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CF9E3EB-DA45-14E6-2EBB-6E7453E11C94}"/>
              </a:ext>
            </a:extLst>
          </p:cNvPr>
          <p:cNvGrpSpPr/>
          <p:nvPr/>
        </p:nvGrpSpPr>
        <p:grpSpPr>
          <a:xfrm>
            <a:off x="-30483" y="-1073468"/>
            <a:ext cx="12252960" cy="1950718"/>
            <a:chOff x="-30480" y="1689975"/>
            <a:chExt cx="12252960" cy="19507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81C3CBB-58C4-63BE-87F6-675CD5D14A60}"/>
                </a:ext>
              </a:extLst>
            </p:cNvPr>
            <p:cNvSpPr/>
            <p:nvPr/>
          </p:nvSpPr>
          <p:spPr>
            <a:xfrm>
              <a:off x="-30480" y="1689975"/>
              <a:ext cx="12252960" cy="17230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Развиваем техническое творчество и цифровой спорт у детей и подростков города</a:t>
              </a:r>
            </a:p>
          </p:txBody>
        </p:sp>
        <p:sp>
          <p:nvSpPr>
            <p:cNvPr id="9" name="Равнобедренный треугольник 8">
              <a:extLst>
                <a:ext uri="{FF2B5EF4-FFF2-40B4-BE49-F238E27FC236}">
                  <a16:creationId xmlns:a16="http://schemas.microsoft.com/office/drawing/2014/main" id="{8248648A-5CCB-0506-A684-09E15DEF0736}"/>
                </a:ext>
              </a:extLst>
            </p:cNvPr>
            <p:cNvSpPr/>
            <p:nvPr/>
          </p:nvSpPr>
          <p:spPr>
            <a:xfrm rot="10800000">
              <a:off x="5617845" y="3408524"/>
              <a:ext cx="956310" cy="232169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C11F841-8F8E-D8B2-0CF0-97CAE89E743C}"/>
              </a:ext>
            </a:extLst>
          </p:cNvPr>
          <p:cNvGrpSpPr/>
          <p:nvPr/>
        </p:nvGrpSpPr>
        <p:grpSpPr>
          <a:xfrm>
            <a:off x="-30480" y="-1325880"/>
            <a:ext cx="12252960" cy="1955241"/>
            <a:chOff x="-30480" y="-33097"/>
            <a:chExt cx="12252960" cy="1955241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43C4352-CD03-F84D-0595-3465B3E0A19D}"/>
                </a:ext>
              </a:extLst>
            </p:cNvPr>
            <p:cNvSpPr/>
            <p:nvPr/>
          </p:nvSpPr>
          <p:spPr>
            <a:xfrm>
              <a:off x="-30480" y="-33097"/>
              <a:ext cx="12252960" cy="172307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АНО ДО «Центр развития информационных технологий и программирования» — школа программирования и цифрового развития Ханты-Мансийска</a:t>
              </a:r>
            </a:p>
          </p:txBody>
        </p:sp>
        <p:sp>
          <p:nvSpPr>
            <p:cNvPr id="8" name="Равнобедренный треугольник 7">
              <a:extLst>
                <a:ext uri="{FF2B5EF4-FFF2-40B4-BE49-F238E27FC236}">
                  <a16:creationId xmlns:a16="http://schemas.microsoft.com/office/drawing/2014/main" id="{878C8D0B-2119-B30C-E447-79059AF50F0B}"/>
                </a:ext>
              </a:extLst>
            </p:cNvPr>
            <p:cNvSpPr/>
            <p:nvPr/>
          </p:nvSpPr>
          <p:spPr>
            <a:xfrm rot="10800000">
              <a:off x="5617845" y="1689975"/>
              <a:ext cx="956310" cy="232169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3432004-E188-B9A9-4A4B-A86DA4331955}"/>
              </a:ext>
            </a:extLst>
          </p:cNvPr>
          <p:cNvSpPr txBox="1"/>
          <p:nvPr/>
        </p:nvSpPr>
        <p:spPr>
          <a:xfrm>
            <a:off x="220980" y="2120264"/>
            <a:ext cx="119147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FFFF"/>
                </a:solidFill>
                <a:latin typeface="Arial Black" panose="020B0A04020102020204" pitchFamily="34" charset="0"/>
              </a:rPr>
              <a:t>Кто мы и зачем мы здесь?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16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434BCA-6462-8FB0-FA06-08A00E776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C376256-07DC-33B3-F170-1EDEABB811CB}"/>
              </a:ext>
            </a:extLst>
          </p:cNvPr>
          <p:cNvGrpSpPr/>
          <p:nvPr/>
        </p:nvGrpSpPr>
        <p:grpSpPr>
          <a:xfrm>
            <a:off x="0" y="5146753"/>
            <a:ext cx="12252960" cy="1955241"/>
            <a:chOff x="-30480" y="5134928"/>
            <a:chExt cx="12252960" cy="1955241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38D9C6D-0F32-838A-8316-813AAC5B36DE}"/>
                </a:ext>
              </a:extLst>
            </p:cNvPr>
            <p:cNvSpPr/>
            <p:nvPr/>
          </p:nvSpPr>
          <p:spPr>
            <a:xfrm>
              <a:off x="-30480" y="5134928"/>
              <a:ext cx="12252960" cy="172307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Ищем тех, кто хочет научиться управлять дронами и попасть в сборную города!</a:t>
              </a:r>
              <a:endParaRPr lang="ru-RU" dirty="0">
                <a:latin typeface="Arial Black" panose="020B0A04020102020204" pitchFamily="34" charset="0"/>
              </a:endParaRPr>
            </a:p>
          </p:txBody>
        </p:sp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4CDABB75-33E1-1534-AAD6-2B9DB12DEFFC}"/>
                </a:ext>
              </a:extLst>
            </p:cNvPr>
            <p:cNvSpPr/>
            <p:nvPr/>
          </p:nvSpPr>
          <p:spPr>
            <a:xfrm rot="10800000">
              <a:off x="5617843" y="6858000"/>
              <a:ext cx="956310" cy="23216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20A3EFF-8990-3D7E-DD9C-EBB068BF3BC3}"/>
              </a:ext>
            </a:extLst>
          </p:cNvPr>
          <p:cNvGrpSpPr/>
          <p:nvPr/>
        </p:nvGrpSpPr>
        <p:grpSpPr>
          <a:xfrm>
            <a:off x="0" y="3431536"/>
            <a:ext cx="12252960" cy="1947386"/>
            <a:chOff x="-30481" y="2584885"/>
            <a:chExt cx="12252960" cy="1947386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83601D7-5D8C-2509-46D7-EFC1478011D1}"/>
                </a:ext>
              </a:extLst>
            </p:cNvPr>
            <p:cNvSpPr/>
            <p:nvPr/>
          </p:nvSpPr>
          <p:spPr>
            <a:xfrm>
              <a:off x="-30481" y="2584885"/>
              <a:ext cx="12252960" cy="1723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Проект «Крылья Стерха» поддержан грантом Главы города Ханты-Мансийска</a:t>
              </a:r>
            </a:p>
          </p:txBody>
        </p:sp>
        <p:sp>
          <p:nvSpPr>
            <p:cNvPr id="10" name="Равнобедренный треугольник 9">
              <a:extLst>
                <a:ext uri="{FF2B5EF4-FFF2-40B4-BE49-F238E27FC236}">
                  <a16:creationId xmlns:a16="http://schemas.microsoft.com/office/drawing/2014/main" id="{44E26353-4BCC-BDBB-A7AF-86A3B949397F}"/>
                </a:ext>
              </a:extLst>
            </p:cNvPr>
            <p:cNvSpPr/>
            <p:nvPr/>
          </p:nvSpPr>
          <p:spPr>
            <a:xfrm rot="10800000">
              <a:off x="5617844" y="4300102"/>
              <a:ext cx="956310" cy="23216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49B0685-9EAE-B54E-2F0E-D74AA18AF70F}"/>
              </a:ext>
            </a:extLst>
          </p:cNvPr>
          <p:cNvGrpSpPr/>
          <p:nvPr/>
        </p:nvGrpSpPr>
        <p:grpSpPr>
          <a:xfrm>
            <a:off x="3" y="1723072"/>
            <a:ext cx="12252960" cy="1950718"/>
            <a:chOff x="-30480" y="1689975"/>
            <a:chExt cx="12252960" cy="195071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1E54ADD-4A99-15EE-18FF-44CFB3484D2A}"/>
                </a:ext>
              </a:extLst>
            </p:cNvPr>
            <p:cNvSpPr/>
            <p:nvPr/>
          </p:nvSpPr>
          <p:spPr>
            <a:xfrm>
              <a:off x="-30480" y="1689975"/>
              <a:ext cx="12252960" cy="17230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Развиваем техническое творчество и цифровой спорт у детей и подростков города</a:t>
              </a:r>
            </a:p>
          </p:txBody>
        </p:sp>
        <p:sp>
          <p:nvSpPr>
            <p:cNvPr id="9" name="Равнобедренный треугольник 8">
              <a:extLst>
                <a:ext uri="{FF2B5EF4-FFF2-40B4-BE49-F238E27FC236}">
                  <a16:creationId xmlns:a16="http://schemas.microsoft.com/office/drawing/2014/main" id="{1B2927D7-29A2-EBE4-3F60-4D525566DFAB}"/>
                </a:ext>
              </a:extLst>
            </p:cNvPr>
            <p:cNvSpPr/>
            <p:nvPr/>
          </p:nvSpPr>
          <p:spPr>
            <a:xfrm rot="10800000">
              <a:off x="5617845" y="3408524"/>
              <a:ext cx="956310" cy="232169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6C513BA-0009-7C7C-F038-7FDF8BF4AFE1}"/>
              </a:ext>
            </a:extLst>
          </p:cNvPr>
          <p:cNvGrpSpPr/>
          <p:nvPr/>
        </p:nvGrpSpPr>
        <p:grpSpPr>
          <a:xfrm>
            <a:off x="3" y="0"/>
            <a:ext cx="12252960" cy="1955241"/>
            <a:chOff x="-30480" y="-33097"/>
            <a:chExt cx="12252960" cy="1955241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BDEF8DD-6BFC-0360-A145-0B1D7824AA7D}"/>
                </a:ext>
              </a:extLst>
            </p:cNvPr>
            <p:cNvSpPr/>
            <p:nvPr/>
          </p:nvSpPr>
          <p:spPr>
            <a:xfrm>
              <a:off x="-30480" y="-33097"/>
              <a:ext cx="12252960" cy="172307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АНО ДО «Центр развития информационных технологий и программирования» — школа программирования и цифрового развития Ханты-Мансийска</a:t>
              </a:r>
            </a:p>
          </p:txBody>
        </p:sp>
        <p:sp>
          <p:nvSpPr>
            <p:cNvPr id="8" name="Равнобедренный треугольник 7">
              <a:extLst>
                <a:ext uri="{FF2B5EF4-FFF2-40B4-BE49-F238E27FC236}">
                  <a16:creationId xmlns:a16="http://schemas.microsoft.com/office/drawing/2014/main" id="{3B0A0BB4-DF3F-DE7E-0324-7B1E813333C6}"/>
                </a:ext>
              </a:extLst>
            </p:cNvPr>
            <p:cNvSpPr/>
            <p:nvPr/>
          </p:nvSpPr>
          <p:spPr>
            <a:xfrm rot="10800000">
              <a:off x="5617845" y="1689975"/>
              <a:ext cx="956310" cy="232169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61451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D2E27-B987-E495-EBCB-443BFB2CB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18255"/>
            <a:ext cx="8552835" cy="13255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Что такое гонки дронов?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E0BF9E-9C67-4170-0DD8-ADBCC0376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94860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ED4242-19B8-80FE-6AA1-CD497E5EEDF2}"/>
              </a:ext>
            </a:extLst>
          </p:cNvPr>
          <p:cNvSpPr/>
          <p:nvPr/>
        </p:nvSpPr>
        <p:spPr>
          <a:xfrm>
            <a:off x="9419466" y="-14946671"/>
            <a:ext cx="382475" cy="231549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Объект 5">
            <a:extLst>
              <a:ext uri="{FF2B5EF4-FFF2-40B4-BE49-F238E27FC236}">
                <a16:creationId xmlns:a16="http://schemas.microsoft.com/office/drawing/2014/main" id="{45C7C518-6E84-FCAF-8BA4-5E6B201DD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828" y="-3507225"/>
            <a:ext cx="4594225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3360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18863-4808-FB43-0E8B-FE5316D2D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4388F88-7C1B-1E64-DAAC-EACDCFA92A90}"/>
              </a:ext>
            </a:extLst>
          </p:cNvPr>
          <p:cNvSpPr/>
          <p:nvPr/>
        </p:nvSpPr>
        <p:spPr>
          <a:xfrm>
            <a:off x="9419466" y="-14946671"/>
            <a:ext cx="382475" cy="231549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B7A6A-23FB-CF38-2E92-4A7096A4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18255"/>
            <a:ext cx="8552835" cy="13255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Что такое гонки дронов?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DECFE0-3D8A-E94B-6FC4-792870E5B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897" y="-9464733"/>
            <a:ext cx="4596815" cy="2758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CFEC3D-A1AE-7733-3416-6E207CE49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60" y="-3844708"/>
            <a:ext cx="4598765" cy="3862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EC8013-429C-8054-C9B7-5638365DC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41" y="-6706644"/>
            <a:ext cx="4550728" cy="2580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8F13ABF3-18AA-CF96-FF59-2B4106FFF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60" y="2072263"/>
            <a:ext cx="4594225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01FA307-CA12-AE3A-BAE5-9A9EACCE774B}"/>
              </a:ext>
            </a:extLst>
          </p:cNvPr>
          <p:cNvSpPr txBox="1"/>
          <p:nvPr/>
        </p:nvSpPr>
        <p:spPr>
          <a:xfrm>
            <a:off x="982980" y="2377440"/>
            <a:ext cx="52654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Дрон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беспилотное воздушное судно (квадрокоптер)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477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82EDD-7464-4363-87A7-6E732D513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EA36EAE-6E42-BB9C-67BC-3C8FE220436D}"/>
              </a:ext>
            </a:extLst>
          </p:cNvPr>
          <p:cNvSpPr/>
          <p:nvPr/>
        </p:nvSpPr>
        <p:spPr>
          <a:xfrm>
            <a:off x="9419466" y="-14946671"/>
            <a:ext cx="382475" cy="231549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16790-0B18-16CC-D1CC-E4343B6AD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18255"/>
            <a:ext cx="8552835" cy="13255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Что такое гонки дронов?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A56AD6-A807-528D-1E86-173191974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897" y="-9464733"/>
            <a:ext cx="4596815" cy="2758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2D907B-5A2F-6398-4FAF-C936C724D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20" y="1477009"/>
            <a:ext cx="4598765" cy="3862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64A23B2-CFF6-EA56-C074-4D2CE25D9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41" y="-6706644"/>
            <a:ext cx="4550728" cy="2580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8A1BBDF9-E2C5-C535-4890-A08DF1A61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75" y="7203272"/>
            <a:ext cx="4594225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7E6528-777A-64FA-1F4D-39D19BA8E3A0}"/>
              </a:ext>
            </a:extLst>
          </p:cNvPr>
          <p:cNvSpPr txBox="1"/>
          <p:nvPr/>
        </p:nvSpPr>
        <p:spPr>
          <a:xfrm>
            <a:off x="982980" y="2377440"/>
            <a:ext cx="52654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FPV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вид от первого лица: ты видишь полёт глазами дрона, как пилот в кабине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129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4FA708-3D06-19F7-7763-50464A76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5BF0315-BE86-543E-EC25-F6295C36D399}"/>
              </a:ext>
            </a:extLst>
          </p:cNvPr>
          <p:cNvSpPr/>
          <p:nvPr/>
        </p:nvSpPr>
        <p:spPr>
          <a:xfrm>
            <a:off x="9419466" y="-14946671"/>
            <a:ext cx="382475" cy="231549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5EE374-C628-AA85-60AD-2B76BFAC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18255"/>
            <a:ext cx="8552835" cy="13255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Что такое гонки дронов?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37CBEE-1758-A8BA-96A7-F58C16F57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897" y="-9464733"/>
            <a:ext cx="4596815" cy="2758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F86B81-61E3-71DB-CA74-10C1AAB28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75" y="7103423"/>
            <a:ext cx="4598765" cy="3862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1AAE6D2-5E7F-D2AB-7FA5-76E866202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339" y="2377440"/>
            <a:ext cx="4550728" cy="2580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1EC9FACA-756F-8CB2-72C0-0600EAE91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75" y="7203272"/>
            <a:ext cx="4594225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5F5B47-0D4A-6466-11C9-7776D3D1DBD3}"/>
              </a:ext>
            </a:extLst>
          </p:cNvPr>
          <p:cNvSpPr txBox="1"/>
          <p:nvPr/>
        </p:nvSpPr>
        <p:spPr>
          <a:xfrm>
            <a:off x="982980" y="2377440"/>
            <a:ext cx="5684520" cy="282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Гонки дронов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соревнования: пройти трассу с воротами и препятствиями быстрее всех</a:t>
            </a:r>
          </a:p>
        </p:txBody>
      </p:sp>
    </p:spTree>
    <p:extLst>
      <p:ext uri="{BB962C8B-B14F-4D97-AF65-F5344CB8AC3E}">
        <p14:creationId xmlns:p14="http://schemas.microsoft.com/office/powerpoint/2010/main" val="1034718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BE6161-102E-26A9-4C36-55DDE545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BEF54F7-6B18-706B-93ED-A0E92A391B28}"/>
              </a:ext>
            </a:extLst>
          </p:cNvPr>
          <p:cNvSpPr/>
          <p:nvPr/>
        </p:nvSpPr>
        <p:spPr>
          <a:xfrm>
            <a:off x="9419466" y="-14946671"/>
            <a:ext cx="382475" cy="231549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8C04E-E087-A758-44D4-9A212F8E0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18255"/>
            <a:ext cx="8552835" cy="13255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Что такое гонки дронов?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E7BD5C-F291-483A-CE56-9D833B703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295" y="2132807"/>
            <a:ext cx="4596815" cy="2758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47CA11-3D6A-7BA5-DA34-0212DE63D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75" y="7103423"/>
            <a:ext cx="4598765" cy="3862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EE1B95-5684-90CB-E343-DBD729DCB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577" y="7103423"/>
            <a:ext cx="4550728" cy="2580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75286875-4DD9-826D-F556-AA4533E8A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75" y="7203272"/>
            <a:ext cx="4594225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368AD0-95F9-8470-C509-2FFFCA526307}"/>
              </a:ext>
            </a:extLst>
          </p:cNvPr>
          <p:cNvSpPr txBox="1"/>
          <p:nvPr/>
        </p:nvSpPr>
        <p:spPr>
          <a:xfrm>
            <a:off x="679069" y="2377439"/>
            <a:ext cx="5219701" cy="2268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Скорость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до 150–200 км/ч, решения принимаются за доли секунды</a:t>
            </a:r>
          </a:p>
        </p:txBody>
      </p:sp>
    </p:spTree>
    <p:extLst>
      <p:ext uri="{BB962C8B-B14F-4D97-AF65-F5344CB8AC3E}">
        <p14:creationId xmlns:p14="http://schemas.microsoft.com/office/powerpoint/2010/main" val="875472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0E3C5-A26C-CB88-8E8F-6242FA2D9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: прозрачная заливка 3">
            <a:extLst>
              <a:ext uri="{FF2B5EF4-FFF2-40B4-BE49-F238E27FC236}">
                <a16:creationId xmlns:a16="http://schemas.microsoft.com/office/drawing/2014/main" id="{1239B282-3A9D-6F46-B0DE-2930AA604200}"/>
              </a:ext>
            </a:extLst>
          </p:cNvPr>
          <p:cNvSpPr/>
          <p:nvPr/>
        </p:nvSpPr>
        <p:spPr>
          <a:xfrm>
            <a:off x="-2933700" y="548849"/>
            <a:ext cx="5867400" cy="5867400"/>
          </a:xfrm>
          <a:prstGeom prst="donut">
            <a:avLst>
              <a:gd name="adj" fmla="val 21073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Школьный класс со сплошной заливкой">
            <a:extLst>
              <a:ext uri="{FF2B5EF4-FFF2-40B4-BE49-F238E27FC236}">
                <a16:creationId xmlns:a16="http://schemas.microsoft.com/office/drawing/2014/main" id="{8E884B01-CE60-4F9B-33F7-87DD10F60B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" y="977900"/>
            <a:ext cx="914400" cy="914400"/>
          </a:xfrm>
          <a:prstGeom prst="rect">
            <a:avLst/>
          </a:prstGeom>
        </p:spPr>
      </p:pic>
      <p:pic>
        <p:nvPicPr>
          <p:cNvPr id="9" name="Рисунок 8" descr="Бейдж сотрудника со сплошной заливкой">
            <a:extLst>
              <a:ext uri="{FF2B5EF4-FFF2-40B4-BE49-F238E27FC236}">
                <a16:creationId xmlns:a16="http://schemas.microsoft.com/office/drawing/2014/main" id="{198A0097-E756-FC6E-4390-4B6B3ED1F4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100" y="3901996"/>
            <a:ext cx="914400" cy="914400"/>
          </a:xfrm>
          <a:prstGeom prst="rect">
            <a:avLst/>
          </a:prstGeom>
        </p:spPr>
      </p:pic>
      <p:pic>
        <p:nvPicPr>
          <p:cNvPr id="11" name="Рисунок 10" descr="Список со сплошной заливкой">
            <a:extLst>
              <a:ext uri="{FF2B5EF4-FFF2-40B4-BE49-F238E27FC236}">
                <a16:creationId xmlns:a16="http://schemas.microsoft.com/office/drawing/2014/main" id="{2B32E73C-5985-2D10-5061-116F026F2A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9100" y="2302143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ьедестал со сплошной заливкой">
            <a:extLst>
              <a:ext uri="{FF2B5EF4-FFF2-40B4-BE49-F238E27FC236}">
                <a16:creationId xmlns:a16="http://schemas.microsoft.com/office/drawing/2014/main" id="{E5375C1C-8868-7870-E149-F447742680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" y="5065247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38F576-DB97-0F8D-A720-C2E9CD3B33CC}"/>
              </a:ext>
            </a:extLst>
          </p:cNvPr>
          <p:cNvSpPr txBox="1"/>
          <p:nvPr/>
        </p:nvSpPr>
        <p:spPr>
          <a:xfrm>
            <a:off x="2946400" y="697568"/>
            <a:ext cx="9245600" cy="571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2000"/>
              </a:lnSpc>
              <a:spcAft>
                <a:spcPts val="1000"/>
              </a:spcAft>
            </a:pPr>
            <a:r>
              <a:rPr lang="ru-RU" sz="6600" dirty="0">
                <a:solidFill>
                  <a:srgbClr val="FFFFFF"/>
                </a:solidFill>
                <a:latin typeface="Arial Black" panose="020B0A04020102020204" pitchFamily="34" charset="0"/>
              </a:rPr>
              <a:t>В России гонки дронов официально признаны видом спорта</a:t>
            </a:r>
          </a:p>
        </p:txBody>
      </p:sp>
    </p:spTree>
    <p:extLst>
      <p:ext uri="{BB962C8B-B14F-4D97-AF65-F5344CB8AC3E}">
        <p14:creationId xmlns:p14="http://schemas.microsoft.com/office/powerpoint/2010/main" val="1092382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: прозрачная заливка 3">
            <a:extLst>
              <a:ext uri="{FF2B5EF4-FFF2-40B4-BE49-F238E27FC236}">
                <a16:creationId xmlns:a16="http://schemas.microsoft.com/office/drawing/2014/main" id="{F23E3FE2-FCF7-3803-9BA9-1E834089281D}"/>
              </a:ext>
            </a:extLst>
          </p:cNvPr>
          <p:cNvSpPr/>
          <p:nvPr/>
        </p:nvSpPr>
        <p:spPr>
          <a:xfrm>
            <a:off x="-2933700" y="548849"/>
            <a:ext cx="5867400" cy="5867400"/>
          </a:xfrm>
          <a:prstGeom prst="donut">
            <a:avLst>
              <a:gd name="adj" fmla="val 21073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DE6FE04-698F-509B-5240-19F6D52FE461}"/>
              </a:ext>
            </a:extLst>
          </p:cNvPr>
          <p:cNvSpPr/>
          <p:nvPr/>
        </p:nvSpPr>
        <p:spPr>
          <a:xfrm>
            <a:off x="520700" y="330200"/>
            <a:ext cx="1651000" cy="15748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Школьный класс со сплошной заливкой">
            <a:extLst>
              <a:ext uri="{FF2B5EF4-FFF2-40B4-BE49-F238E27FC236}">
                <a16:creationId xmlns:a16="http://schemas.microsoft.com/office/drawing/2014/main" id="{A1A5D714-6DBE-CFA3-A518-0F71919EA2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9000" y="660400"/>
            <a:ext cx="914400" cy="914400"/>
          </a:xfrm>
          <a:prstGeom prst="rect">
            <a:avLst/>
          </a:prstGeom>
        </p:spPr>
      </p:pic>
      <p:pic>
        <p:nvPicPr>
          <p:cNvPr id="9" name="Рисунок 8" descr="Бейдж сотрудника со сплошной заливкой">
            <a:extLst>
              <a:ext uri="{FF2B5EF4-FFF2-40B4-BE49-F238E27FC236}">
                <a16:creationId xmlns:a16="http://schemas.microsoft.com/office/drawing/2014/main" id="{E36D7500-16A3-D1AF-0C50-795337207E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100" y="3901996"/>
            <a:ext cx="914400" cy="914400"/>
          </a:xfrm>
          <a:prstGeom prst="rect">
            <a:avLst/>
          </a:prstGeom>
        </p:spPr>
      </p:pic>
      <p:pic>
        <p:nvPicPr>
          <p:cNvPr id="11" name="Рисунок 10" descr="Список со сплошной заливкой">
            <a:extLst>
              <a:ext uri="{FF2B5EF4-FFF2-40B4-BE49-F238E27FC236}">
                <a16:creationId xmlns:a16="http://schemas.microsoft.com/office/drawing/2014/main" id="{0A35CCAC-4BB9-1DCC-4AB2-3CECB88036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9100" y="2302143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ьедестал со сплошной заливкой">
            <a:extLst>
              <a:ext uri="{FF2B5EF4-FFF2-40B4-BE49-F238E27FC236}">
                <a16:creationId xmlns:a16="http://schemas.microsoft.com/office/drawing/2014/main" id="{397C75EB-1DE2-3548-BCA3-18AB83C5F2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" y="5065247"/>
            <a:ext cx="914400" cy="914400"/>
          </a:xfrm>
          <a:prstGeom prst="rect">
            <a:avLst/>
          </a:prstGeom>
        </p:spPr>
      </p:pic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67259393-88AD-B486-5A5B-BECA64815EBD}"/>
              </a:ext>
            </a:extLst>
          </p:cNvPr>
          <p:cNvSpPr/>
          <p:nvPr/>
        </p:nvSpPr>
        <p:spPr>
          <a:xfrm>
            <a:off x="4800600" y="660400"/>
            <a:ext cx="8458200" cy="5319247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BC482D-61E7-6FD7-853A-9F8E98B076C3}"/>
              </a:ext>
            </a:extLst>
          </p:cNvPr>
          <p:cNvSpPr txBox="1"/>
          <p:nvPr/>
        </p:nvSpPr>
        <p:spPr>
          <a:xfrm>
            <a:off x="5549900" y="2288971"/>
            <a:ext cx="6642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Правила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утверждены Минспортом России (приказ от 28.10.2024 </a:t>
            </a:r>
          </a:p>
          <a:p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№ 1063)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551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F4480-4699-3E76-6864-7B60DDB80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: прозрачная заливка 3">
            <a:extLst>
              <a:ext uri="{FF2B5EF4-FFF2-40B4-BE49-F238E27FC236}">
                <a16:creationId xmlns:a16="http://schemas.microsoft.com/office/drawing/2014/main" id="{A0671782-A9B4-9999-8135-11452B09A06B}"/>
              </a:ext>
            </a:extLst>
          </p:cNvPr>
          <p:cNvSpPr/>
          <p:nvPr/>
        </p:nvSpPr>
        <p:spPr>
          <a:xfrm>
            <a:off x="-2933700" y="548849"/>
            <a:ext cx="5867400" cy="5867400"/>
          </a:xfrm>
          <a:prstGeom prst="donut">
            <a:avLst>
              <a:gd name="adj" fmla="val 21073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EC90C85-F62D-FF8B-F953-95A2C5685A00}"/>
              </a:ext>
            </a:extLst>
          </p:cNvPr>
          <p:cNvSpPr/>
          <p:nvPr/>
        </p:nvSpPr>
        <p:spPr>
          <a:xfrm>
            <a:off x="1689100" y="1582033"/>
            <a:ext cx="1651000" cy="15748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Школьный класс со сплошной заливкой">
            <a:extLst>
              <a:ext uri="{FF2B5EF4-FFF2-40B4-BE49-F238E27FC236}">
                <a16:creationId xmlns:a16="http://schemas.microsoft.com/office/drawing/2014/main" id="{E78C097E-6BED-E7B6-9517-201761D4B1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3100" y="878353"/>
            <a:ext cx="914400" cy="914400"/>
          </a:xfrm>
          <a:prstGeom prst="rect">
            <a:avLst/>
          </a:prstGeom>
        </p:spPr>
      </p:pic>
      <p:pic>
        <p:nvPicPr>
          <p:cNvPr id="9" name="Рисунок 8" descr="Бейдж сотрудника со сплошной заливкой">
            <a:extLst>
              <a:ext uri="{FF2B5EF4-FFF2-40B4-BE49-F238E27FC236}">
                <a16:creationId xmlns:a16="http://schemas.microsoft.com/office/drawing/2014/main" id="{B1C6333D-BEE4-5A2D-0895-E341E8DED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100" y="3901996"/>
            <a:ext cx="914400" cy="914400"/>
          </a:xfrm>
          <a:prstGeom prst="rect">
            <a:avLst/>
          </a:prstGeom>
        </p:spPr>
      </p:pic>
      <p:pic>
        <p:nvPicPr>
          <p:cNvPr id="11" name="Рисунок 10" descr="Список со сплошной заливкой">
            <a:extLst>
              <a:ext uri="{FF2B5EF4-FFF2-40B4-BE49-F238E27FC236}">
                <a16:creationId xmlns:a16="http://schemas.microsoft.com/office/drawing/2014/main" id="{D4A8D04A-F22F-1AB0-52DE-EA9188F945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9300" y="1912233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ьедестал со сплошной заливкой">
            <a:extLst>
              <a:ext uri="{FF2B5EF4-FFF2-40B4-BE49-F238E27FC236}">
                <a16:creationId xmlns:a16="http://schemas.microsoft.com/office/drawing/2014/main" id="{F2F82CAB-6539-C04D-97F1-3A2D50A3C5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" y="5065247"/>
            <a:ext cx="914400" cy="914400"/>
          </a:xfrm>
          <a:prstGeom prst="rect">
            <a:avLst/>
          </a:prstGeom>
        </p:spPr>
      </p:pic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EBF81A31-ACBE-2F49-24E8-DD85740FB552}"/>
              </a:ext>
            </a:extLst>
          </p:cNvPr>
          <p:cNvSpPr/>
          <p:nvPr/>
        </p:nvSpPr>
        <p:spPr>
          <a:xfrm>
            <a:off x="4800600" y="660400"/>
            <a:ext cx="8458200" cy="5319247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B49884-A4E1-A345-05ED-04A764F75FA8}"/>
              </a:ext>
            </a:extLst>
          </p:cNvPr>
          <p:cNvSpPr txBox="1"/>
          <p:nvPr/>
        </p:nvSpPr>
        <p:spPr>
          <a:xfrm>
            <a:off x="12395200" y="2369433"/>
            <a:ext cx="6642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Правила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утверждены Минспортом России (приказ от 28.10.2024 </a:t>
            </a:r>
          </a:p>
          <a:p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№ 1063)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BE312-3A70-8F00-474A-9282B3D3E0F6}"/>
              </a:ext>
            </a:extLst>
          </p:cNvPr>
          <p:cNvSpPr txBox="1"/>
          <p:nvPr/>
        </p:nvSpPr>
        <p:spPr>
          <a:xfrm>
            <a:off x="5594350" y="1763941"/>
            <a:ext cx="5867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Реестр и ЕВСК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включены во Всероссийский реестр видов спорта, присваиваются спортивные разряды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71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10D2A-BCC2-5F86-F173-EDE0B7AC3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: прозрачная заливка 3">
            <a:extLst>
              <a:ext uri="{FF2B5EF4-FFF2-40B4-BE49-F238E27FC236}">
                <a16:creationId xmlns:a16="http://schemas.microsoft.com/office/drawing/2014/main" id="{2DC5FE0E-694F-7D9B-1F4E-F83EC4F3FCF6}"/>
              </a:ext>
            </a:extLst>
          </p:cNvPr>
          <p:cNvSpPr/>
          <p:nvPr/>
        </p:nvSpPr>
        <p:spPr>
          <a:xfrm>
            <a:off x="-2933700" y="548849"/>
            <a:ext cx="5867400" cy="5867400"/>
          </a:xfrm>
          <a:prstGeom prst="donut">
            <a:avLst>
              <a:gd name="adj" fmla="val 21073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FC45ACA-F7C5-FD84-4D9B-D91DF0172876}"/>
              </a:ext>
            </a:extLst>
          </p:cNvPr>
          <p:cNvSpPr/>
          <p:nvPr/>
        </p:nvSpPr>
        <p:spPr>
          <a:xfrm>
            <a:off x="1689100" y="3834041"/>
            <a:ext cx="1651000" cy="15748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Школьный класс со сплошной заливкой">
            <a:extLst>
              <a:ext uri="{FF2B5EF4-FFF2-40B4-BE49-F238E27FC236}">
                <a16:creationId xmlns:a16="http://schemas.microsoft.com/office/drawing/2014/main" id="{21DACA84-40C3-D61B-5241-E33F1984F1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3100" y="878353"/>
            <a:ext cx="914400" cy="914400"/>
          </a:xfrm>
          <a:prstGeom prst="rect">
            <a:avLst/>
          </a:prstGeom>
        </p:spPr>
      </p:pic>
      <p:pic>
        <p:nvPicPr>
          <p:cNvPr id="9" name="Рисунок 8" descr="Бейдж сотрудника со сплошной заливкой">
            <a:extLst>
              <a:ext uri="{FF2B5EF4-FFF2-40B4-BE49-F238E27FC236}">
                <a16:creationId xmlns:a16="http://schemas.microsoft.com/office/drawing/2014/main" id="{373D3833-5F11-DB19-77CE-F22B75E243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8825" y="4127469"/>
            <a:ext cx="914400" cy="914400"/>
          </a:xfrm>
          <a:prstGeom prst="rect">
            <a:avLst/>
          </a:prstGeom>
        </p:spPr>
      </p:pic>
      <p:pic>
        <p:nvPicPr>
          <p:cNvPr id="11" name="Рисунок 10" descr="Список со сплошной заливкой">
            <a:extLst>
              <a:ext uri="{FF2B5EF4-FFF2-40B4-BE49-F238E27FC236}">
                <a16:creationId xmlns:a16="http://schemas.microsoft.com/office/drawing/2014/main" id="{E1179F55-95DD-AAAD-DC8D-CE4737BAA0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9100" y="2109559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ьедестал со сплошной заливкой">
            <a:extLst>
              <a:ext uri="{FF2B5EF4-FFF2-40B4-BE49-F238E27FC236}">
                <a16:creationId xmlns:a16="http://schemas.microsoft.com/office/drawing/2014/main" id="{36D47266-EA25-2FC6-5BCC-23E12F8DB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" y="5065247"/>
            <a:ext cx="914400" cy="914400"/>
          </a:xfrm>
          <a:prstGeom prst="rect">
            <a:avLst/>
          </a:prstGeom>
        </p:spPr>
      </p:pic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42F39426-D620-91E9-86E3-CB0C1838ECC0}"/>
              </a:ext>
            </a:extLst>
          </p:cNvPr>
          <p:cNvSpPr/>
          <p:nvPr/>
        </p:nvSpPr>
        <p:spPr>
          <a:xfrm>
            <a:off x="4800600" y="660400"/>
            <a:ext cx="8458200" cy="5319247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0526E3-7443-6E98-3573-99F0BC3A5E2C}"/>
              </a:ext>
            </a:extLst>
          </p:cNvPr>
          <p:cNvSpPr txBox="1"/>
          <p:nvPr/>
        </p:nvSpPr>
        <p:spPr>
          <a:xfrm>
            <a:off x="12395200" y="2369433"/>
            <a:ext cx="6642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Правила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утверждены Минспортом России (приказ от 28.10.2024 </a:t>
            </a:r>
          </a:p>
          <a:p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№ 1063)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E1178-C561-9457-C2F8-BC0EDCFC7279}"/>
              </a:ext>
            </a:extLst>
          </p:cNvPr>
          <p:cNvSpPr txBox="1"/>
          <p:nvPr/>
        </p:nvSpPr>
        <p:spPr>
          <a:xfrm>
            <a:off x="12630150" y="1792753"/>
            <a:ext cx="5867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Реестр и ЕВСК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включены во Всероссийский реестр видов спорта, присваиваются спортивные разряды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04F78F-3703-8E51-B31A-51A946C8DDD6}"/>
              </a:ext>
            </a:extLst>
          </p:cNvPr>
          <p:cNvSpPr txBox="1"/>
          <p:nvPr/>
        </p:nvSpPr>
        <p:spPr>
          <a:xfrm>
            <a:off x="5511800" y="2149017"/>
            <a:ext cx="60578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Федерация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работает Федерация гонок дронов России (ФГДР), есть сборная России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604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E47455-AF5D-CCD6-7AFE-E73E2E4DA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: прозрачная заливка 3">
            <a:extLst>
              <a:ext uri="{FF2B5EF4-FFF2-40B4-BE49-F238E27FC236}">
                <a16:creationId xmlns:a16="http://schemas.microsoft.com/office/drawing/2014/main" id="{A504AEFE-38F3-9D0C-F7CC-39E7A5BC5292}"/>
              </a:ext>
            </a:extLst>
          </p:cNvPr>
          <p:cNvSpPr/>
          <p:nvPr/>
        </p:nvSpPr>
        <p:spPr>
          <a:xfrm>
            <a:off x="-2933700" y="548849"/>
            <a:ext cx="5867400" cy="5867400"/>
          </a:xfrm>
          <a:prstGeom prst="donut">
            <a:avLst>
              <a:gd name="adj" fmla="val 21073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84514D0-EDB4-E921-9048-7BA05A0BFB90}"/>
              </a:ext>
            </a:extLst>
          </p:cNvPr>
          <p:cNvSpPr/>
          <p:nvPr/>
        </p:nvSpPr>
        <p:spPr>
          <a:xfrm>
            <a:off x="762000" y="5027779"/>
            <a:ext cx="1651000" cy="15748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Школьный класс со сплошной заливкой">
            <a:extLst>
              <a:ext uri="{FF2B5EF4-FFF2-40B4-BE49-F238E27FC236}">
                <a16:creationId xmlns:a16="http://schemas.microsoft.com/office/drawing/2014/main" id="{E25C0816-CBCC-4473-C981-9AE77AB173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3100" y="878353"/>
            <a:ext cx="914400" cy="914400"/>
          </a:xfrm>
          <a:prstGeom prst="rect">
            <a:avLst/>
          </a:prstGeom>
        </p:spPr>
      </p:pic>
      <p:pic>
        <p:nvPicPr>
          <p:cNvPr id="9" name="Рисунок 8" descr="Бейдж сотрудника со сплошной заливкой">
            <a:extLst>
              <a:ext uri="{FF2B5EF4-FFF2-40B4-BE49-F238E27FC236}">
                <a16:creationId xmlns:a16="http://schemas.microsoft.com/office/drawing/2014/main" id="{04F754A9-3872-B7B5-C971-F046D76022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100" y="3899177"/>
            <a:ext cx="914400" cy="914400"/>
          </a:xfrm>
          <a:prstGeom prst="rect">
            <a:avLst/>
          </a:prstGeom>
        </p:spPr>
      </p:pic>
      <p:pic>
        <p:nvPicPr>
          <p:cNvPr id="11" name="Рисунок 10" descr="Список со сплошной заливкой">
            <a:extLst>
              <a:ext uri="{FF2B5EF4-FFF2-40B4-BE49-F238E27FC236}">
                <a16:creationId xmlns:a16="http://schemas.microsoft.com/office/drawing/2014/main" id="{CF8062F9-D285-7605-4B38-E9DA397275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9100" y="2109559"/>
            <a:ext cx="914400" cy="914400"/>
          </a:xfrm>
          <a:prstGeom prst="rect">
            <a:avLst/>
          </a:prstGeom>
        </p:spPr>
      </p:pic>
      <p:pic>
        <p:nvPicPr>
          <p:cNvPr id="13" name="Рисунок 12" descr="Пьедестал со сплошной заливкой">
            <a:extLst>
              <a:ext uri="{FF2B5EF4-FFF2-40B4-BE49-F238E27FC236}">
                <a16:creationId xmlns:a16="http://schemas.microsoft.com/office/drawing/2014/main" id="{8657C911-9B35-A6CB-18ED-A4BCF5CC3F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0300" y="5324144"/>
            <a:ext cx="914400" cy="914400"/>
          </a:xfrm>
          <a:prstGeom prst="rect">
            <a:avLst/>
          </a:prstGeom>
        </p:spPr>
      </p:pic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0C5DA04F-E1E7-D57A-4A5D-1D595B881384}"/>
              </a:ext>
            </a:extLst>
          </p:cNvPr>
          <p:cNvSpPr/>
          <p:nvPr/>
        </p:nvSpPr>
        <p:spPr>
          <a:xfrm>
            <a:off x="4800600" y="660400"/>
            <a:ext cx="8458200" cy="5319247"/>
          </a:xfrm>
          <a:prstGeom prst="flowChartAlternateProcess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571590-D6CA-EEF9-73BA-CDF81E26E82B}"/>
              </a:ext>
            </a:extLst>
          </p:cNvPr>
          <p:cNvSpPr txBox="1"/>
          <p:nvPr/>
        </p:nvSpPr>
        <p:spPr>
          <a:xfrm>
            <a:off x="12395200" y="2369433"/>
            <a:ext cx="6642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Правила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утверждены Минспортом России (приказ от 28.10.2024 </a:t>
            </a:r>
          </a:p>
          <a:p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№ 1063)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927234-3838-D636-E1ED-BF1F066607D8}"/>
              </a:ext>
            </a:extLst>
          </p:cNvPr>
          <p:cNvSpPr txBox="1"/>
          <p:nvPr/>
        </p:nvSpPr>
        <p:spPr>
          <a:xfrm>
            <a:off x="12630150" y="1792753"/>
            <a:ext cx="5867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Реестр и ЕВСК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включены во Всероссийский реестр видов спорта, присваиваются спортивные разряды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A0624F-DF47-39EC-1B7B-DEB95818E58E}"/>
              </a:ext>
            </a:extLst>
          </p:cNvPr>
          <p:cNvSpPr txBox="1"/>
          <p:nvPr/>
        </p:nvSpPr>
        <p:spPr>
          <a:xfrm>
            <a:off x="12709526" y="2075696"/>
            <a:ext cx="60578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Федерация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 — работает Федерация гонок дронов России (ФГДР), есть сборная России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494E6-E17C-5F24-1FD9-67C236F70907}"/>
              </a:ext>
            </a:extLst>
          </p:cNvPr>
          <p:cNvSpPr txBox="1"/>
          <p:nvPr/>
        </p:nvSpPr>
        <p:spPr>
          <a:xfrm>
            <a:off x="5543550" y="2038974"/>
            <a:ext cx="5867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D200"/>
                </a:solidFill>
                <a:latin typeface="Arial Black" panose="020B0A04020102020204" pitchFamily="34" charset="0"/>
              </a:rPr>
              <a:t>В Югре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соревнования проходили в Белом Яре, 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Пойковском</a:t>
            </a:r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 и </a:t>
            </a:r>
          </a:p>
          <a:p>
            <a:r>
              <a:rPr lang="ru-RU" sz="3200" dirty="0">
                <a:solidFill>
                  <a:srgbClr val="FFFFFF"/>
                </a:solidFill>
                <a:latin typeface="Arial Black" panose="020B0A04020102020204" pitchFamily="34" charset="0"/>
              </a:rPr>
              <a:t>Ханты-Мансийске.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525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D8C6730-5840-ECCE-61C5-2F996BBDE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797" y="709663"/>
            <a:ext cx="7223769" cy="54178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836677-402C-4782-FB6E-2E9FC832F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841" y="717912"/>
            <a:ext cx="9639423" cy="54221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9BE348-685F-1042-7E09-388F99EAE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073" y="709663"/>
            <a:ext cx="12335449" cy="54221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F73A9D6-0186-B484-6A0C-F32AF4FD9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23" y="717913"/>
            <a:ext cx="8131675" cy="54221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35B0D0B-877A-B72B-79E4-FE80E66BB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6539" y="717912"/>
            <a:ext cx="9639423" cy="5422175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F288120E-1C63-A9EE-2D61-44E03FFC0264}"/>
              </a:ext>
            </a:extLst>
          </p:cNvPr>
          <p:cNvSpPr/>
          <p:nvPr/>
        </p:nvSpPr>
        <p:spPr>
          <a:xfrm>
            <a:off x="-457200" y="0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DED03F81-CA9D-9CD7-AA5D-83D1F0C1355C}"/>
              </a:ext>
            </a:extLst>
          </p:cNvPr>
          <p:cNvSpPr/>
          <p:nvPr/>
        </p:nvSpPr>
        <p:spPr>
          <a:xfrm rot="10800000">
            <a:off x="-457200" y="5203371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8182A-2332-86A9-8DC8-2D8F22CFC381}"/>
              </a:ext>
            </a:extLst>
          </p:cNvPr>
          <p:cNvSpPr txBox="1"/>
          <p:nvPr/>
        </p:nvSpPr>
        <p:spPr>
          <a:xfrm>
            <a:off x="1294845" y="5846020"/>
            <a:ext cx="9602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Arial Black" panose="020B0A04020102020204" pitchFamily="34" charset="0"/>
              </a:rPr>
              <a:t>Пилот управляет виртуальным дроном в симуляторе с помощью пульта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205086-AC4F-15A0-BFAC-B1708E2A5A38}"/>
              </a:ext>
            </a:extLst>
          </p:cNvPr>
          <p:cNvSpPr txBox="1"/>
          <p:nvPr/>
        </p:nvSpPr>
        <p:spPr>
          <a:xfrm>
            <a:off x="2086537" y="252968"/>
            <a:ext cx="822212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Дисциплина «технический симулятор»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552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E0B9E6-3D37-190A-FB9A-4140963B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F664EE-9A8C-5968-5026-F35B37222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999" y="717912"/>
            <a:ext cx="7223769" cy="54178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2921BA5-6A00-C1F6-3D82-F5CE31BB6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043" y="726161"/>
            <a:ext cx="9639423" cy="54221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B2A66E0-7C9B-C55F-F986-227FD69F2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25" y="717912"/>
            <a:ext cx="12335449" cy="54221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974835-BD75-1408-4682-61A119056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1675" y="726162"/>
            <a:ext cx="8131675" cy="54221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F6A654D-FC12-DEC2-CFDE-BD32B32D24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1741" y="726161"/>
            <a:ext cx="9639423" cy="5422175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7504B57A-567A-67C8-D36C-D49D64021B2D}"/>
              </a:ext>
            </a:extLst>
          </p:cNvPr>
          <p:cNvSpPr/>
          <p:nvPr/>
        </p:nvSpPr>
        <p:spPr>
          <a:xfrm>
            <a:off x="-457200" y="0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98ED31E0-F318-E6CB-7B1E-D2544F48CB65}"/>
              </a:ext>
            </a:extLst>
          </p:cNvPr>
          <p:cNvSpPr/>
          <p:nvPr/>
        </p:nvSpPr>
        <p:spPr>
          <a:xfrm rot="10800000">
            <a:off x="-457200" y="5203371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0C288A-CB51-18C0-7264-0EAD7E8AE6C6}"/>
              </a:ext>
            </a:extLst>
          </p:cNvPr>
          <p:cNvSpPr txBox="1"/>
          <p:nvPr/>
        </p:nvSpPr>
        <p:spPr>
          <a:xfrm>
            <a:off x="1536096" y="5942833"/>
            <a:ext cx="9119804" cy="385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dirty="0">
                <a:solidFill>
                  <a:srgbClr val="FFFFFF"/>
                </a:solidFill>
                <a:latin typeface="Arial Black" panose="020B0A04020102020204" pitchFamily="34" charset="0"/>
              </a:rPr>
              <a:t>пройти установленное число кругов трассы за минимальное время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08645B-7EF3-AED4-AD4E-EDC53D3EC05E}"/>
              </a:ext>
            </a:extLst>
          </p:cNvPr>
          <p:cNvSpPr txBox="1"/>
          <p:nvPr/>
        </p:nvSpPr>
        <p:spPr>
          <a:xfrm>
            <a:off x="5489902" y="464551"/>
            <a:ext cx="1212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D200"/>
                </a:solidFill>
                <a:latin typeface="Arial Black" panose="020B0A04020102020204" pitchFamily="34" charset="0"/>
              </a:rPr>
              <a:t>Цель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36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04B93-64C0-D872-CE38-F6B69BF17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332A674-CF10-8925-B5FC-C0F44B870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115" y="805173"/>
            <a:ext cx="7223769" cy="54178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0782D2-20AB-7B76-5FBD-A42C434C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159" y="813422"/>
            <a:ext cx="9639423" cy="54221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A443159-FA34-9077-F6C3-C38DE953C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29609" y="805173"/>
            <a:ext cx="12335449" cy="54221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4B4E43F-B331-5357-AA48-99A55C7A4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39559" y="813423"/>
            <a:ext cx="8131675" cy="54221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84B882A-8E09-65BC-A74D-164853C25E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3857" y="813422"/>
            <a:ext cx="9639423" cy="5422175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2F808DD2-F74C-DC1C-791C-FDB2C1716B1C}"/>
              </a:ext>
            </a:extLst>
          </p:cNvPr>
          <p:cNvSpPr/>
          <p:nvPr/>
        </p:nvSpPr>
        <p:spPr>
          <a:xfrm>
            <a:off x="-457200" y="0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D29EABBC-2A0F-2110-7889-CF59454CF7D6}"/>
              </a:ext>
            </a:extLst>
          </p:cNvPr>
          <p:cNvSpPr/>
          <p:nvPr/>
        </p:nvSpPr>
        <p:spPr>
          <a:xfrm rot="10800000">
            <a:off x="-457200" y="5203371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CA8C2-745E-49B9-6341-F8D389F5E86F}"/>
              </a:ext>
            </a:extLst>
          </p:cNvPr>
          <p:cNvSpPr txBox="1"/>
          <p:nvPr/>
        </p:nvSpPr>
        <p:spPr>
          <a:xfrm>
            <a:off x="1460756" y="5859921"/>
            <a:ext cx="9270487" cy="385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dirty="0">
                <a:solidFill>
                  <a:srgbClr val="FFFFFF"/>
                </a:solidFill>
                <a:latin typeface="Arial Black" panose="020B0A04020102020204" pitchFamily="34" charset="0"/>
              </a:rPr>
              <a:t>в заезде одновременно до 4 пилотов: квалификация, группы, финал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AC11A9-5D96-5B11-82AE-6B13BD1D75E4}"/>
              </a:ext>
            </a:extLst>
          </p:cNvPr>
          <p:cNvSpPr txBox="1"/>
          <p:nvPr/>
        </p:nvSpPr>
        <p:spPr>
          <a:xfrm>
            <a:off x="5237431" y="635000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D200"/>
                </a:solidFill>
                <a:latin typeface="Arial Black" panose="020B0A04020102020204" pitchFamily="34" charset="0"/>
              </a:rPr>
              <a:t>Заезды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294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0BFFC-4F7D-6D13-1F56-73C58C719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F7B61A-A8D5-BD44-2306-D94C0F29D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45585" y="883909"/>
            <a:ext cx="7223769" cy="54178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E33B5D-A1D7-F3D6-25A6-87D2702B0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59" y="892158"/>
            <a:ext cx="9639423" cy="54221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C8FCC5F-11FA-78A1-FE11-B960F1412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59309" y="883909"/>
            <a:ext cx="12335449" cy="54221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C80EA45-C498-890D-7147-993F2887D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69259" y="892159"/>
            <a:ext cx="8131675" cy="54221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1DBA67-3B16-2470-3594-334354825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157" y="892158"/>
            <a:ext cx="9639423" cy="5422175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E1987B07-686A-1264-3302-6C846AD93595}"/>
              </a:ext>
            </a:extLst>
          </p:cNvPr>
          <p:cNvSpPr/>
          <p:nvPr/>
        </p:nvSpPr>
        <p:spPr>
          <a:xfrm>
            <a:off x="-457200" y="0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24FEF586-FC88-3ADA-748B-2CC11DB733E5}"/>
              </a:ext>
            </a:extLst>
          </p:cNvPr>
          <p:cNvSpPr/>
          <p:nvPr/>
        </p:nvSpPr>
        <p:spPr>
          <a:xfrm rot="10800000">
            <a:off x="-457200" y="5203371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406C97-F306-6738-EEA1-A609A6A28755}"/>
              </a:ext>
            </a:extLst>
          </p:cNvPr>
          <p:cNvSpPr txBox="1"/>
          <p:nvPr/>
        </p:nvSpPr>
        <p:spPr>
          <a:xfrm>
            <a:off x="2779059" y="5837780"/>
            <a:ext cx="6994222" cy="385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dirty="0">
                <a:solidFill>
                  <a:srgbClr val="FFFFFF"/>
                </a:solidFill>
                <a:latin typeface="Arial Black" panose="020B0A04020102020204" pitchFamily="34" charset="0"/>
              </a:rPr>
              <a:t>не нужны дорогие дроны и специальные площадки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D0485D-8D12-93F4-370A-D60F1BDC1266}"/>
              </a:ext>
            </a:extLst>
          </p:cNvPr>
          <p:cNvSpPr txBox="1"/>
          <p:nvPr/>
        </p:nvSpPr>
        <p:spPr>
          <a:xfrm>
            <a:off x="3905168" y="360689"/>
            <a:ext cx="4742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D200"/>
                </a:solidFill>
                <a:latin typeface="Arial Black" panose="020B0A04020102020204" pitchFamily="34" charset="0"/>
              </a:rPr>
              <a:t>Безопасно и доступно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854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437FDC-3551-CF90-451D-A1A8E09D2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C47E37D-1F77-3F40-F9B7-029DD43D9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61185" y="883909"/>
            <a:ext cx="7223769" cy="54178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47F4E5-F5B7-DAD2-522B-8369006C7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9141" y="892158"/>
            <a:ext cx="9639423" cy="54221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3581FD-3F51-477B-F103-8DC672698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74909" y="883909"/>
            <a:ext cx="12335449" cy="54221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AE41F23-C8FD-43E1-9CCB-9BA5260A3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84859" y="892159"/>
            <a:ext cx="8131675" cy="54221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977F21E-E4B8-206A-57F6-920AA92D20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557" y="892158"/>
            <a:ext cx="9639423" cy="5422175"/>
          </a:xfrm>
          <a:prstGeom prst="rect">
            <a:avLst/>
          </a:prstGeom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EFB3F681-DAA3-0CCF-3C7B-CF86EC7DA486}"/>
              </a:ext>
            </a:extLst>
          </p:cNvPr>
          <p:cNvSpPr/>
          <p:nvPr/>
        </p:nvSpPr>
        <p:spPr>
          <a:xfrm>
            <a:off x="-457200" y="0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4F4787B7-4EEA-1839-79C1-8BE631C5E59B}"/>
              </a:ext>
            </a:extLst>
          </p:cNvPr>
          <p:cNvSpPr/>
          <p:nvPr/>
        </p:nvSpPr>
        <p:spPr>
          <a:xfrm rot="10800000">
            <a:off x="-457200" y="5203371"/>
            <a:ext cx="13106400" cy="1654629"/>
          </a:xfrm>
          <a:custGeom>
            <a:avLst/>
            <a:gdLst>
              <a:gd name="csX0" fmla="*/ 0 w 12192000"/>
              <a:gd name="csY0" fmla="*/ 0 h 1041400"/>
              <a:gd name="csX1" fmla="*/ 12192000 w 12192000"/>
              <a:gd name="csY1" fmla="*/ 0 h 1041400"/>
              <a:gd name="csX2" fmla="*/ 12192000 w 12192000"/>
              <a:gd name="csY2" fmla="*/ 351125 h 1041400"/>
              <a:gd name="csX3" fmla="*/ 11968664 w 12192000"/>
              <a:gd name="csY3" fmla="*/ 419792 h 1041400"/>
              <a:gd name="csX4" fmla="*/ 6235700 w 12192000"/>
              <a:gd name="csY4" fmla="*/ 1041400 h 1041400"/>
              <a:gd name="csX5" fmla="*/ 75042 w 12192000"/>
              <a:gd name="csY5" fmla="*/ 288293 h 1041400"/>
              <a:gd name="csX6" fmla="*/ 0 w 12192000"/>
              <a:gd name="csY6" fmla="*/ 259893 h 1041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1041400">
                <a:moveTo>
                  <a:pt x="0" y="0"/>
                </a:moveTo>
                <a:lnTo>
                  <a:pt x="12192000" y="0"/>
                </a:lnTo>
                <a:lnTo>
                  <a:pt x="12192000" y="351125"/>
                </a:lnTo>
                <a:lnTo>
                  <a:pt x="11968664" y="419792"/>
                </a:lnTo>
                <a:cubicBezTo>
                  <a:pt x="10605984" y="799424"/>
                  <a:pt x="8543750" y="1041400"/>
                  <a:pt x="6235700" y="1041400"/>
                </a:cubicBezTo>
                <a:cubicBezTo>
                  <a:pt x="3671200" y="1041400"/>
                  <a:pt x="1410177" y="742664"/>
                  <a:pt x="75042" y="288293"/>
                </a:cubicBezTo>
                <a:lnTo>
                  <a:pt x="0" y="2598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9E0309-84AB-FF36-6F5C-BF1B790FE495}"/>
              </a:ext>
            </a:extLst>
          </p:cNvPr>
          <p:cNvSpPr txBox="1"/>
          <p:nvPr/>
        </p:nvSpPr>
        <p:spPr>
          <a:xfrm>
            <a:off x="1320206" y="5928522"/>
            <a:ext cx="9716121" cy="385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dirty="0">
                <a:solidFill>
                  <a:srgbClr val="FFFFFF"/>
                </a:solidFill>
                <a:latin typeface="Arial Black" panose="020B0A04020102020204" pitchFamily="34" charset="0"/>
              </a:rPr>
              <a:t>реакцию, концентрацию, стратегическое мышление, командную работу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A673F9-CCDF-7BAC-374D-114B9E5493D8}"/>
              </a:ext>
            </a:extLst>
          </p:cNvPr>
          <p:cNvSpPr txBox="1"/>
          <p:nvPr/>
        </p:nvSpPr>
        <p:spPr>
          <a:xfrm>
            <a:off x="5022340" y="368938"/>
            <a:ext cx="231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D200"/>
                </a:solidFill>
                <a:latin typeface="Arial Black" panose="020B0A04020102020204" pitchFamily="34" charset="0"/>
              </a:rPr>
              <a:t>Тренирует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5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AC2026E-E5BB-16C4-C959-FE3A0C3FFFFC}"/>
              </a:ext>
            </a:extLst>
          </p:cNvPr>
          <p:cNvGrpSpPr/>
          <p:nvPr/>
        </p:nvGrpSpPr>
        <p:grpSpPr>
          <a:xfrm>
            <a:off x="-1303084" y="0"/>
            <a:ext cx="3454988" cy="6858000"/>
            <a:chOff x="9354312" y="0"/>
            <a:chExt cx="3454988" cy="68580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1525090-EC83-C426-979A-495B02633ED4}"/>
                </a:ext>
              </a:extLst>
            </p:cNvPr>
            <p:cNvSpPr/>
            <p:nvPr/>
          </p:nvSpPr>
          <p:spPr>
            <a:xfrm>
              <a:off x="9354312" y="0"/>
              <a:ext cx="3118104" cy="6858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Равнобедренный треугольник 11">
              <a:extLst>
                <a:ext uri="{FF2B5EF4-FFF2-40B4-BE49-F238E27FC236}">
                  <a16:creationId xmlns:a16="http://schemas.microsoft.com/office/drawing/2014/main" id="{28E9FC80-7DD0-9262-8E05-CA502CC992E7}"/>
                </a:ext>
              </a:extLst>
            </p:cNvPr>
            <p:cNvSpPr/>
            <p:nvPr/>
          </p:nvSpPr>
          <p:spPr>
            <a:xfrm rot="5400000">
              <a:off x="12101602" y="3260561"/>
              <a:ext cx="1078511" cy="33688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EFF1658-E423-784A-4926-F25ACCB31431}"/>
              </a:ext>
            </a:extLst>
          </p:cNvPr>
          <p:cNvGrpSpPr/>
          <p:nvPr/>
        </p:nvGrpSpPr>
        <p:grpSpPr>
          <a:xfrm>
            <a:off x="-1703468" y="0"/>
            <a:ext cx="3454988" cy="6858000"/>
            <a:chOff x="6236208" y="0"/>
            <a:chExt cx="3454988" cy="68580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58067EC-EA7E-189E-91C4-B8BD05B73033}"/>
                </a:ext>
              </a:extLst>
            </p:cNvPr>
            <p:cNvSpPr/>
            <p:nvPr/>
          </p:nvSpPr>
          <p:spPr>
            <a:xfrm>
              <a:off x="6236208" y="0"/>
              <a:ext cx="3118104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C0A26F14-0902-DDA9-3CFE-34477CAF68B4}"/>
                </a:ext>
              </a:extLst>
            </p:cNvPr>
            <p:cNvSpPr/>
            <p:nvPr/>
          </p:nvSpPr>
          <p:spPr>
            <a:xfrm rot="5400000">
              <a:off x="8983498" y="3260560"/>
              <a:ext cx="1078511" cy="336884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59F528-7BC2-1879-ECE4-4487CC936B41}"/>
              </a:ext>
            </a:extLst>
          </p:cNvPr>
          <p:cNvGrpSpPr/>
          <p:nvPr/>
        </p:nvGrpSpPr>
        <p:grpSpPr>
          <a:xfrm>
            <a:off x="-2110455" y="0"/>
            <a:ext cx="3454987" cy="6858000"/>
            <a:chOff x="3118104" y="0"/>
            <a:chExt cx="3454987" cy="68580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CC304CB-FC90-A863-8084-22C50FA28286}"/>
                </a:ext>
              </a:extLst>
            </p:cNvPr>
            <p:cNvSpPr/>
            <p:nvPr/>
          </p:nvSpPr>
          <p:spPr>
            <a:xfrm>
              <a:off x="3118104" y="0"/>
              <a:ext cx="311810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Равнобедренный треугольник 9">
              <a:extLst>
                <a:ext uri="{FF2B5EF4-FFF2-40B4-BE49-F238E27FC236}">
                  <a16:creationId xmlns:a16="http://schemas.microsoft.com/office/drawing/2014/main" id="{B8D9B207-3201-8D53-CFA3-15A8896016E2}"/>
                </a:ext>
              </a:extLst>
            </p:cNvPr>
            <p:cNvSpPr/>
            <p:nvPr/>
          </p:nvSpPr>
          <p:spPr>
            <a:xfrm rot="5400000">
              <a:off x="5865392" y="3260559"/>
              <a:ext cx="1078511" cy="33688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5BFD281-913A-F170-E4F9-78BAFB96E280}"/>
              </a:ext>
            </a:extLst>
          </p:cNvPr>
          <p:cNvGrpSpPr/>
          <p:nvPr/>
        </p:nvGrpSpPr>
        <p:grpSpPr>
          <a:xfrm>
            <a:off x="-2458451" y="0"/>
            <a:ext cx="3454988" cy="6858000"/>
            <a:chOff x="0" y="0"/>
            <a:chExt cx="3454988" cy="6858000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960C992-7C96-395C-EEDE-0AC0EEE7168D}"/>
                </a:ext>
              </a:extLst>
            </p:cNvPr>
            <p:cNvSpPr/>
            <p:nvPr/>
          </p:nvSpPr>
          <p:spPr>
            <a:xfrm>
              <a:off x="0" y="0"/>
              <a:ext cx="3118104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авнобедренный треугольник 8">
              <a:extLst>
                <a:ext uri="{FF2B5EF4-FFF2-40B4-BE49-F238E27FC236}">
                  <a16:creationId xmlns:a16="http://schemas.microsoft.com/office/drawing/2014/main" id="{39D33631-6E2A-5972-FD24-AA1F1AE0D370}"/>
                </a:ext>
              </a:extLst>
            </p:cNvPr>
            <p:cNvSpPr/>
            <p:nvPr/>
          </p:nvSpPr>
          <p:spPr>
            <a:xfrm rot="5400000">
              <a:off x="2747290" y="3260558"/>
              <a:ext cx="1078511" cy="336884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81B5649-F306-1444-E32A-6BCE86F2C2C3}"/>
              </a:ext>
            </a:extLst>
          </p:cNvPr>
          <p:cNvSpPr txBox="1"/>
          <p:nvPr/>
        </p:nvSpPr>
        <p:spPr>
          <a:xfrm>
            <a:off x="4019885" y="2321004"/>
            <a:ext cx="6781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FFFFFF"/>
                </a:solidFill>
                <a:latin typeface="Arial Black" panose="020B0A04020102020204" pitchFamily="34" charset="0"/>
              </a:rPr>
              <a:t>Как проходят соревнования</a:t>
            </a: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556C270-3768-80D9-D083-51160BDE3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4336" y="1376864"/>
            <a:ext cx="6064285" cy="4036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E158C8-0D9E-03FB-3A20-4AB4E96C8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977" y="1481613"/>
            <a:ext cx="7060952" cy="3968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0B01AF-5985-89C8-C314-CEDDB6B36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285" y="1444871"/>
            <a:ext cx="7254046" cy="4004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3E7BA8F-EBEF-19A8-BEC6-CD22DCFEA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026" y="1376864"/>
            <a:ext cx="7187499" cy="3968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10657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4E390-2B45-F2EA-943C-3022DC23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874D395-5934-CA01-0F26-A30592CE018B}"/>
              </a:ext>
            </a:extLst>
          </p:cNvPr>
          <p:cNvGrpSpPr/>
          <p:nvPr/>
        </p:nvGrpSpPr>
        <p:grpSpPr>
          <a:xfrm>
            <a:off x="-1303084" y="0"/>
            <a:ext cx="3454988" cy="6858000"/>
            <a:chOff x="9354312" y="0"/>
            <a:chExt cx="3454988" cy="68580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88BD866-07D5-85D9-4681-3D1D1A4FCDA5}"/>
                </a:ext>
              </a:extLst>
            </p:cNvPr>
            <p:cNvSpPr/>
            <p:nvPr/>
          </p:nvSpPr>
          <p:spPr>
            <a:xfrm>
              <a:off x="9354312" y="0"/>
              <a:ext cx="3118104" cy="6858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99458AB7-9CF2-3EAC-C842-A81D71571781}"/>
                </a:ext>
              </a:extLst>
            </p:cNvPr>
            <p:cNvSpPr/>
            <p:nvPr/>
          </p:nvSpPr>
          <p:spPr>
            <a:xfrm rot="5400000">
              <a:off x="12101602" y="3260561"/>
              <a:ext cx="1078511" cy="33688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3186C21-F345-8324-2835-1F802A99BE3A}"/>
              </a:ext>
            </a:extLst>
          </p:cNvPr>
          <p:cNvGrpSpPr/>
          <p:nvPr/>
        </p:nvGrpSpPr>
        <p:grpSpPr>
          <a:xfrm>
            <a:off x="-1703468" y="0"/>
            <a:ext cx="3454988" cy="6858000"/>
            <a:chOff x="6236208" y="0"/>
            <a:chExt cx="3454988" cy="68580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9A1D499-E7D2-3EC2-A3D7-F9D13FCE2B0E}"/>
                </a:ext>
              </a:extLst>
            </p:cNvPr>
            <p:cNvSpPr/>
            <p:nvPr/>
          </p:nvSpPr>
          <p:spPr>
            <a:xfrm>
              <a:off x="6236208" y="0"/>
              <a:ext cx="3118104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0BC2B897-C26B-A4AF-B09C-29D1AB59D428}"/>
                </a:ext>
              </a:extLst>
            </p:cNvPr>
            <p:cNvSpPr/>
            <p:nvPr/>
          </p:nvSpPr>
          <p:spPr>
            <a:xfrm rot="5400000">
              <a:off x="8983498" y="3260560"/>
              <a:ext cx="1078511" cy="336884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8995D55-FCA2-8C90-AC18-06A2A6E9359B}"/>
              </a:ext>
            </a:extLst>
          </p:cNvPr>
          <p:cNvGrpSpPr/>
          <p:nvPr/>
        </p:nvGrpSpPr>
        <p:grpSpPr>
          <a:xfrm>
            <a:off x="-2110455" y="0"/>
            <a:ext cx="3454987" cy="6858000"/>
            <a:chOff x="3118104" y="0"/>
            <a:chExt cx="3454987" cy="6858000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155136DC-81E0-B1F7-81E1-2E493AC11D52}"/>
                </a:ext>
              </a:extLst>
            </p:cNvPr>
            <p:cNvSpPr/>
            <p:nvPr/>
          </p:nvSpPr>
          <p:spPr>
            <a:xfrm>
              <a:off x="3118104" y="0"/>
              <a:ext cx="311810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>
              <a:extLst>
                <a:ext uri="{FF2B5EF4-FFF2-40B4-BE49-F238E27FC236}">
                  <a16:creationId xmlns:a16="http://schemas.microsoft.com/office/drawing/2014/main" id="{E60262EF-7920-1E3F-C2B2-488CE3BF4DDE}"/>
                </a:ext>
              </a:extLst>
            </p:cNvPr>
            <p:cNvSpPr/>
            <p:nvPr/>
          </p:nvSpPr>
          <p:spPr>
            <a:xfrm rot="5400000">
              <a:off x="5865392" y="3260559"/>
              <a:ext cx="1078511" cy="33688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DC87904-10AC-72F4-33D6-D12384BCCA0C}"/>
              </a:ext>
            </a:extLst>
          </p:cNvPr>
          <p:cNvGrpSpPr/>
          <p:nvPr/>
        </p:nvGrpSpPr>
        <p:grpSpPr>
          <a:xfrm>
            <a:off x="0" y="0"/>
            <a:ext cx="3454988" cy="6858000"/>
            <a:chOff x="0" y="0"/>
            <a:chExt cx="3454988" cy="68580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6EE986B-0BDE-2268-9F71-B149339FF078}"/>
                </a:ext>
              </a:extLst>
            </p:cNvPr>
            <p:cNvSpPr/>
            <p:nvPr/>
          </p:nvSpPr>
          <p:spPr>
            <a:xfrm>
              <a:off x="0" y="0"/>
              <a:ext cx="3118104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extLst>
                <a:ext uri="{FF2B5EF4-FFF2-40B4-BE49-F238E27FC236}">
                  <a16:creationId xmlns:a16="http://schemas.microsoft.com/office/drawing/2014/main" id="{7022582C-C934-B64A-7072-0B4D7F755760}"/>
                </a:ext>
              </a:extLst>
            </p:cNvPr>
            <p:cNvSpPr/>
            <p:nvPr/>
          </p:nvSpPr>
          <p:spPr>
            <a:xfrm rot="5400000">
              <a:off x="2747290" y="3260558"/>
              <a:ext cx="1078511" cy="336884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307AD43-80CF-D190-0C90-5183C031B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4336" y="1376864"/>
            <a:ext cx="6064285" cy="4036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E70D3BD-F3C1-FF6B-25D0-32337ABB8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977" y="1481613"/>
            <a:ext cx="7060952" cy="3968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5034390-FC94-019A-E952-0860EC19B0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285" y="1444871"/>
            <a:ext cx="7254046" cy="4004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D77F079-1379-73D9-EA24-C2763587B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866" y="1376864"/>
            <a:ext cx="7187499" cy="3968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F3B8B97-FAC4-E8B2-B2C7-DABC72D209F1}"/>
              </a:ext>
            </a:extLst>
          </p:cNvPr>
          <p:cNvSpPr txBox="1"/>
          <p:nvPr/>
        </p:nvSpPr>
        <p:spPr>
          <a:xfrm>
            <a:off x="147977" y="2511632"/>
            <a:ext cx="2870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D200"/>
                </a:solidFill>
                <a:latin typeface="Arial Black" panose="020B0A04020102020204" pitchFamily="34" charset="0"/>
              </a:rPr>
              <a:t>Квалификация</a:t>
            </a:r>
            <a:r>
              <a:rPr lang="ru-RU" sz="2000" dirty="0">
                <a:solidFill>
                  <a:srgbClr val="FFFFFF"/>
                </a:solidFill>
                <a:latin typeface="Arial Black" panose="020B0A04020102020204" pitchFamily="34" charset="0"/>
              </a:rPr>
              <a:t>  </a:t>
            </a:r>
            <a:endParaRPr lang="en-US" sz="20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endParaRPr lang="en-US" sz="20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rgbClr val="FFFFFF"/>
                </a:solidFill>
                <a:latin typeface="Arial Black" panose="020B0A04020102020204" pitchFamily="34" charset="0"/>
              </a:rPr>
              <a:t>Личные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Arial Black" panose="020B0A04020102020204" pitchFamily="34" charset="0"/>
              </a:rPr>
              <a:t>попытки, лучший результат идёт в зачёт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955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6F866-BEFC-4F5C-8B48-4FA1AA4E2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D419AC9-BFDF-8D33-5C45-7EDE9CC3E7DF}"/>
              </a:ext>
            </a:extLst>
          </p:cNvPr>
          <p:cNvGrpSpPr/>
          <p:nvPr/>
        </p:nvGrpSpPr>
        <p:grpSpPr>
          <a:xfrm>
            <a:off x="-1303084" y="0"/>
            <a:ext cx="3454988" cy="6858000"/>
            <a:chOff x="9354312" y="0"/>
            <a:chExt cx="3454988" cy="68580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A510A77-E00D-F010-4E2F-40A3A8FD6787}"/>
                </a:ext>
              </a:extLst>
            </p:cNvPr>
            <p:cNvSpPr/>
            <p:nvPr/>
          </p:nvSpPr>
          <p:spPr>
            <a:xfrm>
              <a:off x="9354312" y="0"/>
              <a:ext cx="3118104" cy="6858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5D5ACCD8-5342-8667-1230-6AFC94F99430}"/>
                </a:ext>
              </a:extLst>
            </p:cNvPr>
            <p:cNvSpPr/>
            <p:nvPr/>
          </p:nvSpPr>
          <p:spPr>
            <a:xfrm rot="5400000">
              <a:off x="12101602" y="3260561"/>
              <a:ext cx="1078511" cy="33688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D1129B1-0A66-BA34-26D4-F27E635C5ED6}"/>
              </a:ext>
            </a:extLst>
          </p:cNvPr>
          <p:cNvGrpSpPr/>
          <p:nvPr/>
        </p:nvGrpSpPr>
        <p:grpSpPr>
          <a:xfrm>
            <a:off x="-1703468" y="0"/>
            <a:ext cx="3454988" cy="6858000"/>
            <a:chOff x="6236208" y="0"/>
            <a:chExt cx="3454988" cy="68580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19789A8-8462-A016-DEBC-912703360D05}"/>
                </a:ext>
              </a:extLst>
            </p:cNvPr>
            <p:cNvSpPr/>
            <p:nvPr/>
          </p:nvSpPr>
          <p:spPr>
            <a:xfrm>
              <a:off x="6236208" y="0"/>
              <a:ext cx="3118104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6DE914B6-1321-D38F-DEA8-9DC17097239C}"/>
                </a:ext>
              </a:extLst>
            </p:cNvPr>
            <p:cNvSpPr/>
            <p:nvPr/>
          </p:nvSpPr>
          <p:spPr>
            <a:xfrm rot="5400000">
              <a:off x="8983498" y="3260560"/>
              <a:ext cx="1078511" cy="336884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31F7821-BEC1-005F-5C0F-D5D981E59D02}"/>
              </a:ext>
            </a:extLst>
          </p:cNvPr>
          <p:cNvGrpSpPr/>
          <p:nvPr/>
        </p:nvGrpSpPr>
        <p:grpSpPr>
          <a:xfrm>
            <a:off x="575827" y="18368"/>
            <a:ext cx="3454987" cy="6858000"/>
            <a:chOff x="3118104" y="0"/>
            <a:chExt cx="3454987" cy="6858000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5637364-BB14-5D47-0467-817CC3DB3CD1}"/>
                </a:ext>
              </a:extLst>
            </p:cNvPr>
            <p:cNvSpPr/>
            <p:nvPr/>
          </p:nvSpPr>
          <p:spPr>
            <a:xfrm>
              <a:off x="3118104" y="0"/>
              <a:ext cx="311810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>
              <a:extLst>
                <a:ext uri="{FF2B5EF4-FFF2-40B4-BE49-F238E27FC236}">
                  <a16:creationId xmlns:a16="http://schemas.microsoft.com/office/drawing/2014/main" id="{0D130214-D921-9BCA-CFAE-DBF6BA9BBA84}"/>
                </a:ext>
              </a:extLst>
            </p:cNvPr>
            <p:cNvSpPr/>
            <p:nvPr/>
          </p:nvSpPr>
          <p:spPr>
            <a:xfrm rot="5400000">
              <a:off x="5865392" y="3260559"/>
              <a:ext cx="1078511" cy="33688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25D2937-D120-E118-5571-284E54CDD490}"/>
              </a:ext>
            </a:extLst>
          </p:cNvPr>
          <p:cNvGrpSpPr/>
          <p:nvPr/>
        </p:nvGrpSpPr>
        <p:grpSpPr>
          <a:xfrm>
            <a:off x="-2542275" y="0"/>
            <a:ext cx="3454988" cy="6858000"/>
            <a:chOff x="0" y="0"/>
            <a:chExt cx="3454988" cy="68580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DA0355C-9061-FBE7-1F7E-70BBA1D8956D}"/>
                </a:ext>
              </a:extLst>
            </p:cNvPr>
            <p:cNvSpPr/>
            <p:nvPr/>
          </p:nvSpPr>
          <p:spPr>
            <a:xfrm>
              <a:off x="0" y="0"/>
              <a:ext cx="3118104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extLst>
                <a:ext uri="{FF2B5EF4-FFF2-40B4-BE49-F238E27FC236}">
                  <a16:creationId xmlns:a16="http://schemas.microsoft.com/office/drawing/2014/main" id="{8DFB995A-DE60-C6BE-3CFD-C7FBBB71E007}"/>
                </a:ext>
              </a:extLst>
            </p:cNvPr>
            <p:cNvSpPr/>
            <p:nvPr/>
          </p:nvSpPr>
          <p:spPr>
            <a:xfrm rot="5400000">
              <a:off x="2747290" y="3260558"/>
              <a:ext cx="1078511" cy="336884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50EBD79-5F96-FBBB-C18C-140B5E51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631" y="1410869"/>
            <a:ext cx="6064285" cy="4036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67351F3-089E-EEAA-897B-EE5AD86E8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977" y="1481613"/>
            <a:ext cx="7060952" cy="3968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0A482E1-FC0D-DF22-BC39-0278FD0B9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285" y="1444871"/>
            <a:ext cx="7254046" cy="4004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8FA116B-F852-ED57-4D90-5790F359C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1481613"/>
            <a:ext cx="7187499" cy="3968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4CB88A-F8C5-375C-D140-56DC66920AB3}"/>
              </a:ext>
            </a:extLst>
          </p:cNvPr>
          <p:cNvSpPr txBox="1"/>
          <p:nvPr/>
        </p:nvSpPr>
        <p:spPr>
          <a:xfrm>
            <a:off x="1015434" y="2431705"/>
            <a:ext cx="239993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D200"/>
                </a:solidFill>
                <a:latin typeface="Arial Black" panose="020B0A04020102020204" pitchFamily="34" charset="0"/>
              </a:rPr>
              <a:t>Групповые этапы</a:t>
            </a:r>
            <a:r>
              <a:rPr lang="ru-RU" sz="2000" dirty="0">
                <a:solidFill>
                  <a:srgbClr val="FFFFFF"/>
                </a:solidFill>
                <a:latin typeface="Arial Black" panose="020B0A04020102020204" pitchFamily="34" charset="0"/>
              </a:rPr>
              <a:t>  — заезды по 4 пилота, дальше проходят сильнейшие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906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08BA6A-8A96-715B-ED8E-2BC43A37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A7C6213-1CED-0163-1D5B-A07CBA5FC3E3}"/>
              </a:ext>
            </a:extLst>
          </p:cNvPr>
          <p:cNvCxnSpPr/>
          <p:nvPr/>
        </p:nvCxnSpPr>
        <p:spPr>
          <a:xfrm flipV="1">
            <a:off x="0" y="-1346200"/>
            <a:ext cx="0" cy="134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186E479-3FE3-E86D-9AEC-96979182A67E}"/>
              </a:ext>
            </a:extLst>
          </p:cNvPr>
          <p:cNvGrpSpPr/>
          <p:nvPr/>
        </p:nvGrpSpPr>
        <p:grpSpPr>
          <a:xfrm>
            <a:off x="-1303084" y="0"/>
            <a:ext cx="3454988" cy="6858000"/>
            <a:chOff x="9354312" y="0"/>
            <a:chExt cx="3454988" cy="68580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CC0CD4A-6649-9E01-B2FF-D06F6AE38ED8}"/>
                </a:ext>
              </a:extLst>
            </p:cNvPr>
            <p:cNvSpPr/>
            <p:nvPr/>
          </p:nvSpPr>
          <p:spPr>
            <a:xfrm>
              <a:off x="9354312" y="0"/>
              <a:ext cx="3118104" cy="6858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1A87D8FC-845B-327A-FBFC-F7F46544CA57}"/>
                </a:ext>
              </a:extLst>
            </p:cNvPr>
            <p:cNvSpPr/>
            <p:nvPr/>
          </p:nvSpPr>
          <p:spPr>
            <a:xfrm rot="5400000">
              <a:off x="12101602" y="3260561"/>
              <a:ext cx="1078511" cy="33688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FA85A7A-4B3A-20FC-2FE0-3673DA9F4253}"/>
              </a:ext>
            </a:extLst>
          </p:cNvPr>
          <p:cNvGrpSpPr/>
          <p:nvPr/>
        </p:nvGrpSpPr>
        <p:grpSpPr>
          <a:xfrm>
            <a:off x="1059830" y="0"/>
            <a:ext cx="3454988" cy="6858000"/>
            <a:chOff x="6236208" y="0"/>
            <a:chExt cx="3454988" cy="68580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473DE3D-3835-A132-F855-EBD5F3B9823B}"/>
                </a:ext>
              </a:extLst>
            </p:cNvPr>
            <p:cNvSpPr/>
            <p:nvPr/>
          </p:nvSpPr>
          <p:spPr>
            <a:xfrm>
              <a:off x="6236208" y="0"/>
              <a:ext cx="3118104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341E228D-CA35-67BD-6405-718847A3CC95}"/>
                </a:ext>
              </a:extLst>
            </p:cNvPr>
            <p:cNvSpPr/>
            <p:nvPr/>
          </p:nvSpPr>
          <p:spPr>
            <a:xfrm rot="5400000">
              <a:off x="8983498" y="3260560"/>
              <a:ext cx="1078511" cy="336884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698C6B9C-F4AE-D4AA-679F-EBD02F26D65C}"/>
              </a:ext>
            </a:extLst>
          </p:cNvPr>
          <p:cNvGrpSpPr/>
          <p:nvPr/>
        </p:nvGrpSpPr>
        <p:grpSpPr>
          <a:xfrm>
            <a:off x="-2058270" y="18368"/>
            <a:ext cx="3454987" cy="6858000"/>
            <a:chOff x="3118104" y="0"/>
            <a:chExt cx="3454987" cy="6858000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BA7E565C-CA2B-C06C-F9E9-11766A311E04}"/>
                </a:ext>
              </a:extLst>
            </p:cNvPr>
            <p:cNvSpPr/>
            <p:nvPr/>
          </p:nvSpPr>
          <p:spPr>
            <a:xfrm>
              <a:off x="3118104" y="0"/>
              <a:ext cx="311810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>
              <a:extLst>
                <a:ext uri="{FF2B5EF4-FFF2-40B4-BE49-F238E27FC236}">
                  <a16:creationId xmlns:a16="http://schemas.microsoft.com/office/drawing/2014/main" id="{F231A07A-B985-E0A1-A9F3-DFF13E2E7B16}"/>
                </a:ext>
              </a:extLst>
            </p:cNvPr>
            <p:cNvSpPr/>
            <p:nvPr/>
          </p:nvSpPr>
          <p:spPr>
            <a:xfrm rot="5400000">
              <a:off x="5865392" y="3260559"/>
              <a:ext cx="1078511" cy="33688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88FBC50-E86B-7346-BCCF-51DF4D3934C5}"/>
              </a:ext>
            </a:extLst>
          </p:cNvPr>
          <p:cNvGrpSpPr/>
          <p:nvPr/>
        </p:nvGrpSpPr>
        <p:grpSpPr>
          <a:xfrm>
            <a:off x="-2542275" y="0"/>
            <a:ext cx="3454988" cy="6858000"/>
            <a:chOff x="0" y="0"/>
            <a:chExt cx="3454988" cy="68580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CEAB5132-93D5-9F6F-9D16-D664C3D57C65}"/>
                </a:ext>
              </a:extLst>
            </p:cNvPr>
            <p:cNvSpPr/>
            <p:nvPr/>
          </p:nvSpPr>
          <p:spPr>
            <a:xfrm>
              <a:off x="0" y="0"/>
              <a:ext cx="3118104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extLst>
                <a:ext uri="{FF2B5EF4-FFF2-40B4-BE49-F238E27FC236}">
                  <a16:creationId xmlns:a16="http://schemas.microsoft.com/office/drawing/2014/main" id="{3D53DE54-EF83-1637-2E6A-B900032903F2}"/>
                </a:ext>
              </a:extLst>
            </p:cNvPr>
            <p:cNvSpPr/>
            <p:nvPr/>
          </p:nvSpPr>
          <p:spPr>
            <a:xfrm rot="5400000">
              <a:off x="2747290" y="3260558"/>
              <a:ext cx="1078511" cy="336884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6EC371C-6EBB-4093-EF0A-C8927A914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606" y="1481613"/>
            <a:ext cx="6064285" cy="4036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09EB95F-A494-9CF7-EC5E-7A257CD15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75" y="1463240"/>
            <a:ext cx="7060952" cy="3968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021B5F4-AB67-4A5E-8F7F-4AEE01969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285" y="1444871"/>
            <a:ext cx="7254046" cy="4004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4E2C011-C2C3-1434-0D3F-25D901FB1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1481613"/>
            <a:ext cx="7187499" cy="3968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C10603-DCF5-7064-7240-3F05723BEC5A}"/>
              </a:ext>
            </a:extLst>
          </p:cNvPr>
          <p:cNvSpPr txBox="1"/>
          <p:nvPr/>
        </p:nvSpPr>
        <p:spPr>
          <a:xfrm>
            <a:off x="1902660" y="2727077"/>
            <a:ext cx="19944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D200"/>
                </a:solidFill>
                <a:latin typeface="Arial Black" panose="020B0A04020102020204" pitchFamily="34" charset="0"/>
              </a:rPr>
              <a:t>Финал</a:t>
            </a:r>
            <a:r>
              <a:rPr lang="ru-RU" sz="2000" dirty="0">
                <a:solidFill>
                  <a:srgbClr val="FFFFFF"/>
                </a:solidFill>
                <a:latin typeface="Arial Black" panose="020B0A04020102020204" pitchFamily="34" charset="0"/>
              </a:rPr>
              <a:t>  — борьба за призовые места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980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21E959-FD4C-B647-1ACC-2B8889039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92194FF-8548-79BB-2AE5-00C72A7A14EA}"/>
              </a:ext>
            </a:extLst>
          </p:cNvPr>
          <p:cNvGrpSpPr/>
          <p:nvPr/>
        </p:nvGrpSpPr>
        <p:grpSpPr>
          <a:xfrm>
            <a:off x="1474319" y="0"/>
            <a:ext cx="3454988" cy="6858000"/>
            <a:chOff x="9354312" y="0"/>
            <a:chExt cx="3454988" cy="68580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DDD5411B-B0F8-5818-7AFA-8C2BC82836FF}"/>
                </a:ext>
              </a:extLst>
            </p:cNvPr>
            <p:cNvSpPr/>
            <p:nvPr/>
          </p:nvSpPr>
          <p:spPr>
            <a:xfrm>
              <a:off x="9354312" y="0"/>
              <a:ext cx="3118104" cy="6858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801A36F5-59D8-315B-A6CB-73BE7823A5B0}"/>
                </a:ext>
              </a:extLst>
            </p:cNvPr>
            <p:cNvSpPr/>
            <p:nvPr/>
          </p:nvSpPr>
          <p:spPr>
            <a:xfrm rot="5400000">
              <a:off x="12101602" y="3260561"/>
              <a:ext cx="1078511" cy="33688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9AC922E-28D6-BF24-B07A-7ECAD28628C6}"/>
              </a:ext>
            </a:extLst>
          </p:cNvPr>
          <p:cNvGrpSpPr/>
          <p:nvPr/>
        </p:nvGrpSpPr>
        <p:grpSpPr>
          <a:xfrm>
            <a:off x="-1639970" y="-18368"/>
            <a:ext cx="3454988" cy="6858000"/>
            <a:chOff x="6236208" y="0"/>
            <a:chExt cx="3454988" cy="68580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682F4D1A-5832-649D-4311-214E879D095E}"/>
                </a:ext>
              </a:extLst>
            </p:cNvPr>
            <p:cNvSpPr/>
            <p:nvPr/>
          </p:nvSpPr>
          <p:spPr>
            <a:xfrm>
              <a:off x="6236208" y="0"/>
              <a:ext cx="3118104" cy="6858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D5E25080-B7FB-5FF8-351D-0A6A12659756}"/>
                </a:ext>
              </a:extLst>
            </p:cNvPr>
            <p:cNvSpPr/>
            <p:nvPr/>
          </p:nvSpPr>
          <p:spPr>
            <a:xfrm rot="5400000">
              <a:off x="8983498" y="3260560"/>
              <a:ext cx="1078511" cy="336884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204B7BE-7FF9-1FFA-8533-6E08C0332394}"/>
              </a:ext>
            </a:extLst>
          </p:cNvPr>
          <p:cNvGrpSpPr/>
          <p:nvPr/>
        </p:nvGrpSpPr>
        <p:grpSpPr>
          <a:xfrm>
            <a:off x="-2058270" y="18368"/>
            <a:ext cx="3454987" cy="6858000"/>
            <a:chOff x="3118104" y="0"/>
            <a:chExt cx="3454987" cy="6858000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357F0427-9332-C09B-3976-02E35CA5F1A9}"/>
                </a:ext>
              </a:extLst>
            </p:cNvPr>
            <p:cNvSpPr/>
            <p:nvPr/>
          </p:nvSpPr>
          <p:spPr>
            <a:xfrm>
              <a:off x="3118104" y="0"/>
              <a:ext cx="311810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>
              <a:extLst>
                <a:ext uri="{FF2B5EF4-FFF2-40B4-BE49-F238E27FC236}">
                  <a16:creationId xmlns:a16="http://schemas.microsoft.com/office/drawing/2014/main" id="{D8CC1862-2770-F986-AF5A-40EDD4DBC184}"/>
                </a:ext>
              </a:extLst>
            </p:cNvPr>
            <p:cNvSpPr/>
            <p:nvPr/>
          </p:nvSpPr>
          <p:spPr>
            <a:xfrm rot="5400000">
              <a:off x="5865392" y="3260559"/>
              <a:ext cx="1078511" cy="33688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7E2909C-0E50-0058-3C1A-141F2ABBCFEB}"/>
              </a:ext>
            </a:extLst>
          </p:cNvPr>
          <p:cNvGrpSpPr/>
          <p:nvPr/>
        </p:nvGrpSpPr>
        <p:grpSpPr>
          <a:xfrm>
            <a:off x="-2542275" y="0"/>
            <a:ext cx="3454988" cy="6858000"/>
            <a:chOff x="0" y="0"/>
            <a:chExt cx="3454988" cy="68580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AAB008FB-E68C-8463-BEF0-0C1B6E27D1C6}"/>
                </a:ext>
              </a:extLst>
            </p:cNvPr>
            <p:cNvSpPr/>
            <p:nvPr/>
          </p:nvSpPr>
          <p:spPr>
            <a:xfrm>
              <a:off x="0" y="0"/>
              <a:ext cx="3118104" cy="685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extLst>
                <a:ext uri="{FF2B5EF4-FFF2-40B4-BE49-F238E27FC236}">
                  <a16:creationId xmlns:a16="http://schemas.microsoft.com/office/drawing/2014/main" id="{4252BD9D-F637-B0CD-EE00-04B78A8086B0}"/>
                </a:ext>
              </a:extLst>
            </p:cNvPr>
            <p:cNvSpPr/>
            <p:nvPr/>
          </p:nvSpPr>
          <p:spPr>
            <a:xfrm rot="5400000">
              <a:off x="2747290" y="3260558"/>
              <a:ext cx="1078511" cy="336884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44DB11A-0112-A782-92B1-1C8297588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606" y="1481613"/>
            <a:ext cx="6064285" cy="40362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E09750E-F7EA-CB0C-BA2C-6971144CF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884" y="1463240"/>
            <a:ext cx="7060952" cy="3968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42AD782-9DB0-78B6-2B8D-6F53156BB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386" y="1408133"/>
            <a:ext cx="7254046" cy="4004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1888627-162C-560C-3A2E-500AFA9F4A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1481613"/>
            <a:ext cx="7187499" cy="3968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0CD9F1-0B1C-7EB0-4DBC-F28A9C7943B7}"/>
              </a:ext>
            </a:extLst>
          </p:cNvPr>
          <p:cNvSpPr txBox="1"/>
          <p:nvPr/>
        </p:nvSpPr>
        <p:spPr>
          <a:xfrm>
            <a:off x="2062259" y="2570204"/>
            <a:ext cx="24221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D200"/>
                </a:solidFill>
                <a:latin typeface="Arial Black" panose="020B0A04020102020204" pitchFamily="34" charset="0"/>
              </a:rPr>
              <a:t>Результат</a:t>
            </a:r>
            <a:r>
              <a:rPr lang="ru-RU" sz="2000" dirty="0">
                <a:solidFill>
                  <a:srgbClr val="FFFFFF"/>
                </a:solidFill>
                <a:latin typeface="Arial Black" panose="020B0A04020102020204" pitchFamily="34" charset="0"/>
              </a:rPr>
              <a:t>  — фиксирует симулятор, судьи подтверждают: всё честно</a:t>
            </a: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586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DB7FD9-7F0B-1E75-FE59-8124FCCE4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0247" y="5816608"/>
            <a:ext cx="1352537" cy="9016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E57C5B-E125-F1F0-C0D7-0BA426D82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73999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6A07FB-821F-F06F-B3A6-E88E6A8CC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12" y="5816608"/>
            <a:ext cx="1352273" cy="90169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1CFBAF-65E6-3E51-C319-B01A52756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935" y="5816607"/>
            <a:ext cx="1353065" cy="901691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5AE71BE-F3B0-3A59-C5B5-948A88A0A5D2}"/>
              </a:ext>
            </a:extLst>
          </p:cNvPr>
          <p:cNvSpPr/>
          <p:nvPr/>
        </p:nvSpPr>
        <p:spPr>
          <a:xfrm>
            <a:off x="-1407886" y="-537035"/>
            <a:ext cx="6197600" cy="8370245"/>
          </a:xfrm>
          <a:prstGeom prst="rect">
            <a:avLst/>
          </a:prstGeom>
          <a:gradFill flip="none" rotWithShape="1">
            <a:gsLst>
              <a:gs pos="17000">
                <a:srgbClr val="6188CD">
                  <a:alpha val="26000"/>
                </a:srgb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8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355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3496D6-6AE8-889D-545B-A3D317D8BDD3}"/>
              </a:ext>
            </a:extLst>
          </p:cNvPr>
          <p:cNvSpPr txBox="1"/>
          <p:nvPr/>
        </p:nvSpPr>
        <p:spPr>
          <a:xfrm>
            <a:off x="63242" y="518638"/>
            <a:ext cx="3569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Наши результаты</a:t>
            </a:r>
          </a:p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C3A1F6-0DBE-7BE4-54A2-E7EAF6229F17}"/>
              </a:ext>
            </a:extLst>
          </p:cNvPr>
          <p:cNvSpPr txBox="1"/>
          <p:nvPr/>
        </p:nvSpPr>
        <p:spPr>
          <a:xfrm>
            <a:off x="266700" y="2514601"/>
            <a:ext cx="3251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2025 год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проект «Крылья Стерха» получил грант Главы города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6076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66C26-E401-3167-6C7C-42370777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EC9A4D-1AB8-E145-51A4-33CEAD3C9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739990" cy="685800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50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8100000" scaled="1"/>
          </a:gradFill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F0043F-F2D1-9F79-1EA0-6DA48BBF3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3" y="-537035"/>
            <a:ext cx="12739990" cy="84900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3416E5-B2F8-7F74-AED6-8C56B94E4FBF}"/>
              </a:ext>
            </a:extLst>
          </p:cNvPr>
          <p:cNvSpPr txBox="1"/>
          <p:nvPr/>
        </p:nvSpPr>
        <p:spPr>
          <a:xfrm>
            <a:off x="-3970822" y="504123"/>
            <a:ext cx="3569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Наши результаты</a:t>
            </a:r>
          </a:p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3481EC-E1C1-04F6-B17A-9CA66CB19033}"/>
              </a:ext>
            </a:extLst>
          </p:cNvPr>
          <p:cNvSpPr txBox="1"/>
          <p:nvPr/>
        </p:nvSpPr>
        <p:spPr>
          <a:xfrm>
            <a:off x="-3811814" y="2505668"/>
            <a:ext cx="3251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2025 год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проект «Крылья Стерха» получил грант Главы города</a:t>
            </a:r>
          </a:p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96A8311-A43E-3BFA-B622-C6AC2B2CFEFD}"/>
              </a:ext>
            </a:extLst>
          </p:cNvPr>
          <p:cNvSpPr/>
          <p:nvPr/>
        </p:nvSpPr>
        <p:spPr>
          <a:xfrm>
            <a:off x="-1407886" y="-537035"/>
            <a:ext cx="6197600" cy="8370245"/>
          </a:xfrm>
          <a:prstGeom prst="rect">
            <a:avLst/>
          </a:prstGeom>
          <a:gradFill flip="none" rotWithShape="1">
            <a:gsLst>
              <a:gs pos="17000">
                <a:srgbClr val="6188CD">
                  <a:alpha val="26000"/>
                </a:srgb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8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355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E74FF8-E239-71ED-A02F-5661642653AB}"/>
              </a:ext>
            </a:extLst>
          </p:cNvPr>
          <p:cNvSpPr txBox="1"/>
          <p:nvPr/>
        </p:nvSpPr>
        <p:spPr>
          <a:xfrm>
            <a:off x="791439" y="2773529"/>
            <a:ext cx="3055258" cy="131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sz="2400" b="1" i="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461 участник</a:t>
            </a: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ru-RU" sz="24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— при плановом показателе 200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9BE7D3-009E-7F34-CDB3-A52760392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598" y="5758551"/>
            <a:ext cx="1352537" cy="9016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A778A7-1AFB-7F69-05EF-CADCE7185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630" y="5758550"/>
            <a:ext cx="1352273" cy="9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13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68EC4-BFBC-1FB2-4868-B48453C26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D6CFCC-1289-8CB6-62CF-917EE173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739990" cy="685800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50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8100000" scaled="1"/>
          </a:gradFill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0904D6-2B3C-A102-23D4-97CFB56F1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3" y="-537035"/>
            <a:ext cx="12739990" cy="84900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2D9FA5-468B-59FB-70C9-A7F89F59CE1B}"/>
              </a:ext>
            </a:extLst>
          </p:cNvPr>
          <p:cNvSpPr txBox="1"/>
          <p:nvPr/>
        </p:nvSpPr>
        <p:spPr>
          <a:xfrm>
            <a:off x="-3970822" y="504123"/>
            <a:ext cx="3569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Наши результаты</a:t>
            </a:r>
          </a:p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C84823-97CF-FB78-C7A3-B7F0B5C2A3F9}"/>
              </a:ext>
            </a:extLst>
          </p:cNvPr>
          <p:cNvSpPr txBox="1"/>
          <p:nvPr/>
        </p:nvSpPr>
        <p:spPr>
          <a:xfrm>
            <a:off x="-3811814" y="2505668"/>
            <a:ext cx="3251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2025 год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проект «Крылья Стерха» получил грант Главы города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F5301-CB2A-999E-BC36-C64F9C06A337}"/>
              </a:ext>
            </a:extLst>
          </p:cNvPr>
          <p:cNvSpPr txBox="1"/>
          <p:nvPr/>
        </p:nvSpPr>
        <p:spPr>
          <a:xfrm>
            <a:off x="-3811814" y="2773529"/>
            <a:ext cx="3055258" cy="131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sz="2400" b="1" i="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461 участник</a:t>
            </a: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ru-RU" sz="24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— при плановом показателе 200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27F025-7F40-5BC3-D5A7-D73CA3B4E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75" y="-808205"/>
            <a:ext cx="12959598" cy="86414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AB2537-4C64-B574-8843-AFE3F0ABF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430" y="5729522"/>
            <a:ext cx="1352537" cy="901691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1ACC4B8-E555-CC10-095B-528C3A3DA9A1}"/>
              </a:ext>
            </a:extLst>
          </p:cNvPr>
          <p:cNvSpPr/>
          <p:nvPr/>
        </p:nvSpPr>
        <p:spPr>
          <a:xfrm>
            <a:off x="-1407886" y="-537035"/>
            <a:ext cx="6197600" cy="8370245"/>
          </a:xfrm>
          <a:prstGeom prst="rect">
            <a:avLst/>
          </a:prstGeom>
          <a:gradFill flip="none" rotWithShape="1">
            <a:gsLst>
              <a:gs pos="17000">
                <a:srgbClr val="6188CD">
                  <a:alpha val="26000"/>
                </a:srgb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8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355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F9D858-E1B7-5F76-18D3-53321EAC999E}"/>
              </a:ext>
            </a:extLst>
          </p:cNvPr>
          <p:cNvSpPr txBox="1"/>
          <p:nvPr/>
        </p:nvSpPr>
        <p:spPr>
          <a:xfrm>
            <a:off x="108458" y="2529393"/>
            <a:ext cx="40135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Окружные соревнования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3-е место в командном зачёте (пгт. Белый Яр)</a:t>
            </a:r>
          </a:p>
        </p:txBody>
      </p:sp>
    </p:spTree>
    <p:extLst>
      <p:ext uri="{BB962C8B-B14F-4D97-AF65-F5344CB8AC3E}">
        <p14:creationId xmlns:p14="http://schemas.microsoft.com/office/powerpoint/2010/main" val="302112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DE98C-63E4-C510-9946-9EA3B753B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7B3915-1546-8F31-C471-340E4ED2D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739990" cy="685800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50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8100000" scaled="1"/>
          </a:gradFill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C6D043-5B4B-56B8-5369-84E4601B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3" y="-537035"/>
            <a:ext cx="12739990" cy="84900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49B724-C59F-01FF-7CF7-AC6AA781E297}"/>
              </a:ext>
            </a:extLst>
          </p:cNvPr>
          <p:cNvSpPr txBox="1"/>
          <p:nvPr/>
        </p:nvSpPr>
        <p:spPr>
          <a:xfrm>
            <a:off x="-3970822" y="504123"/>
            <a:ext cx="3569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Наши результаты</a:t>
            </a:r>
          </a:p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5822DE-76A8-8683-3954-7FB515E68BA9}"/>
              </a:ext>
            </a:extLst>
          </p:cNvPr>
          <p:cNvSpPr txBox="1"/>
          <p:nvPr/>
        </p:nvSpPr>
        <p:spPr>
          <a:xfrm>
            <a:off x="-3811814" y="2505668"/>
            <a:ext cx="3251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2025 год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проект «Крылья Стерха» получил грант Главы города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0A009E-94B2-75C9-A8E8-277A1409F632}"/>
              </a:ext>
            </a:extLst>
          </p:cNvPr>
          <p:cNvSpPr txBox="1"/>
          <p:nvPr/>
        </p:nvSpPr>
        <p:spPr>
          <a:xfrm>
            <a:off x="-3811814" y="2773529"/>
            <a:ext cx="3055258" cy="131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lang="ru-RU" sz="2400" b="1" i="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461 участник</a:t>
            </a: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ru-RU" sz="24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— при плановом показателе 200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7A590D-FB03-AF03-6C3F-77B7CA2CF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75" y="-808205"/>
            <a:ext cx="12959598" cy="86414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02F317-5313-22BC-34F9-A4A45B2C6F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999" y="-1939899"/>
            <a:ext cx="13796399" cy="919759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AF24C05-F0FD-5C5F-2364-8EA523AC8B3F}"/>
              </a:ext>
            </a:extLst>
          </p:cNvPr>
          <p:cNvSpPr/>
          <p:nvPr/>
        </p:nvSpPr>
        <p:spPr>
          <a:xfrm>
            <a:off x="-1407886" y="-537035"/>
            <a:ext cx="6197600" cy="8370245"/>
          </a:xfrm>
          <a:prstGeom prst="rect">
            <a:avLst/>
          </a:prstGeom>
          <a:gradFill flip="none" rotWithShape="1">
            <a:gsLst>
              <a:gs pos="17000">
                <a:srgbClr val="6188CD">
                  <a:alpha val="26000"/>
                </a:srgb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8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355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A3989A-FA7E-2217-0017-2A4B5AD271C3}"/>
              </a:ext>
            </a:extLst>
          </p:cNvPr>
          <p:cNvSpPr txBox="1"/>
          <p:nvPr/>
        </p:nvSpPr>
        <p:spPr>
          <a:xfrm>
            <a:off x="-3811814" y="2498666"/>
            <a:ext cx="40135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Окружные соревнования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endParaRPr lang="en-US" sz="240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3-е место в командном зачёте (пгт. Белый Яр)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1E75A7-A689-C0B8-9293-D5396A66DFB5}"/>
              </a:ext>
            </a:extLst>
          </p:cNvPr>
          <p:cNvSpPr txBox="1"/>
          <p:nvPr/>
        </p:nvSpPr>
        <p:spPr>
          <a:xfrm>
            <a:off x="328209" y="2738473"/>
            <a:ext cx="36487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Arial Black" panose="020B0A04020102020204" pitchFamily="34" charset="0"/>
              </a:rPr>
              <a:t>Школьники нашего города уже представляют Югру на соревнованиях разного уровня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38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C3A7DE-9363-49CC-68B9-6C3924960DB9}"/>
              </a:ext>
            </a:extLst>
          </p:cNvPr>
          <p:cNvSpPr txBox="1"/>
          <p:nvPr/>
        </p:nvSpPr>
        <p:spPr>
          <a:xfrm>
            <a:off x="4996266" y="3105834"/>
            <a:ext cx="3247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D200"/>
                </a:solidFill>
              </a:rPr>
              <a:t>СМОТРИМ ВИДЕО</a:t>
            </a:r>
          </a:p>
          <a:p>
            <a:endParaRPr lang="ru-RU" dirty="0"/>
          </a:p>
        </p:txBody>
      </p:sp>
      <p:pic>
        <p:nvPicPr>
          <p:cNvPr id="3" name="ФГДР России">
            <a:hlinkClick r:id="" action="ppaction://media"/>
            <a:extLst>
              <a:ext uri="{FF2B5EF4-FFF2-40B4-BE49-F238E27FC236}">
                <a16:creationId xmlns:a16="http://schemas.microsoft.com/office/drawing/2014/main" id="{1B0DAD7D-AD8C-97B0-1E5B-80AAB3F92E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рапеция 6">
            <a:extLst>
              <a:ext uri="{FF2B5EF4-FFF2-40B4-BE49-F238E27FC236}">
                <a16:creationId xmlns:a16="http://schemas.microsoft.com/office/drawing/2014/main" id="{A2FBE521-4C46-3E9F-5D66-4914244F9ED0}"/>
              </a:ext>
            </a:extLst>
          </p:cNvPr>
          <p:cNvSpPr/>
          <p:nvPr/>
        </p:nvSpPr>
        <p:spPr>
          <a:xfrm>
            <a:off x="1253067" y="5960533"/>
            <a:ext cx="9211732" cy="799254"/>
          </a:xfrm>
          <a:prstGeom prst="trapezoid">
            <a:avLst>
              <a:gd name="adj" fmla="val 68924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Трапеция 18">
            <a:extLst>
              <a:ext uri="{FF2B5EF4-FFF2-40B4-BE49-F238E27FC236}">
                <a16:creationId xmlns:a16="http://schemas.microsoft.com/office/drawing/2014/main" id="{D75531CA-958C-379A-ECFC-1E5913AD1C35}"/>
              </a:ext>
            </a:extLst>
          </p:cNvPr>
          <p:cNvSpPr/>
          <p:nvPr/>
        </p:nvSpPr>
        <p:spPr>
          <a:xfrm>
            <a:off x="2038773" y="4829386"/>
            <a:ext cx="7653867" cy="799254"/>
          </a:xfrm>
          <a:prstGeom prst="trapezoid">
            <a:avLst>
              <a:gd name="adj" fmla="val 68924"/>
            </a:avLst>
          </a:prstGeom>
          <a:solidFill>
            <a:srgbClr val="348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рапеция 20">
            <a:extLst>
              <a:ext uri="{FF2B5EF4-FFF2-40B4-BE49-F238E27FC236}">
                <a16:creationId xmlns:a16="http://schemas.microsoft.com/office/drawing/2014/main" id="{92495B70-5F31-58F7-A18A-89B0DF9C1212}"/>
              </a:ext>
            </a:extLst>
          </p:cNvPr>
          <p:cNvSpPr/>
          <p:nvPr/>
        </p:nvSpPr>
        <p:spPr>
          <a:xfrm>
            <a:off x="2804160" y="3698239"/>
            <a:ext cx="6102774" cy="799254"/>
          </a:xfrm>
          <a:prstGeom prst="trapezoid">
            <a:avLst>
              <a:gd name="adj" fmla="val 68924"/>
            </a:avLst>
          </a:prstGeom>
          <a:solidFill>
            <a:srgbClr val="355EA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рапеция 22">
            <a:extLst>
              <a:ext uri="{FF2B5EF4-FFF2-40B4-BE49-F238E27FC236}">
                <a16:creationId xmlns:a16="http://schemas.microsoft.com/office/drawing/2014/main" id="{4710BDD1-91FD-4E1D-6D49-B8803845D8A8}"/>
              </a:ext>
            </a:extLst>
          </p:cNvPr>
          <p:cNvSpPr/>
          <p:nvPr/>
        </p:nvSpPr>
        <p:spPr>
          <a:xfrm>
            <a:off x="3589867" y="2567092"/>
            <a:ext cx="4544906" cy="799254"/>
          </a:xfrm>
          <a:prstGeom prst="trapezoid">
            <a:avLst>
              <a:gd name="adj" fmla="val 68924"/>
            </a:avLst>
          </a:prstGeom>
          <a:solidFill>
            <a:srgbClr val="6188C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Трапеция 24">
            <a:extLst>
              <a:ext uri="{FF2B5EF4-FFF2-40B4-BE49-F238E27FC236}">
                <a16:creationId xmlns:a16="http://schemas.microsoft.com/office/drawing/2014/main" id="{BD7146AC-BED7-DBE2-C4ED-4EC31B7F21BA}"/>
              </a:ext>
            </a:extLst>
          </p:cNvPr>
          <p:cNvSpPr/>
          <p:nvPr/>
        </p:nvSpPr>
        <p:spPr>
          <a:xfrm>
            <a:off x="4368800" y="1435945"/>
            <a:ext cx="2980268" cy="799254"/>
          </a:xfrm>
          <a:prstGeom prst="trapezoid">
            <a:avLst>
              <a:gd name="adj" fmla="val 68924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Трапеция 26">
            <a:extLst>
              <a:ext uri="{FF2B5EF4-FFF2-40B4-BE49-F238E27FC236}">
                <a16:creationId xmlns:a16="http://schemas.microsoft.com/office/drawing/2014/main" id="{A06940B2-677C-0AD7-B558-3A6A8817475E}"/>
              </a:ext>
            </a:extLst>
          </p:cNvPr>
          <p:cNvSpPr/>
          <p:nvPr/>
        </p:nvSpPr>
        <p:spPr>
          <a:xfrm>
            <a:off x="5134187" y="60960"/>
            <a:ext cx="1435946" cy="1043092"/>
          </a:xfrm>
          <a:prstGeom prst="trapezoid">
            <a:avLst>
              <a:gd name="adj" fmla="val 68924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араллелограмм 27">
            <a:extLst>
              <a:ext uri="{FF2B5EF4-FFF2-40B4-BE49-F238E27FC236}">
                <a16:creationId xmlns:a16="http://schemas.microsoft.com/office/drawing/2014/main" id="{11B52E09-3007-D3B4-31B8-672827C71A48}"/>
              </a:ext>
            </a:extLst>
          </p:cNvPr>
          <p:cNvSpPr/>
          <p:nvPr/>
        </p:nvSpPr>
        <p:spPr>
          <a:xfrm>
            <a:off x="1815253" y="5628639"/>
            <a:ext cx="7877387" cy="331893"/>
          </a:xfrm>
          <a:prstGeom prst="parallelogram">
            <a:avLst>
              <a:gd name="adj" fmla="val 1520920"/>
            </a:avLst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араллелограмм 32">
            <a:extLst>
              <a:ext uri="{FF2B5EF4-FFF2-40B4-BE49-F238E27FC236}">
                <a16:creationId xmlns:a16="http://schemas.microsoft.com/office/drawing/2014/main" id="{04F73051-3DDC-4AE8-57C5-BEC2DDC905BA}"/>
              </a:ext>
            </a:extLst>
          </p:cNvPr>
          <p:cNvSpPr/>
          <p:nvPr/>
        </p:nvSpPr>
        <p:spPr>
          <a:xfrm>
            <a:off x="2594187" y="4497493"/>
            <a:ext cx="6312747" cy="331893"/>
          </a:xfrm>
          <a:prstGeom prst="parallelogram">
            <a:avLst>
              <a:gd name="adj" fmla="val 1188266"/>
            </a:avLst>
          </a:prstGeom>
          <a:solidFill>
            <a:srgbClr val="6D91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араллелограмм 34">
            <a:extLst>
              <a:ext uri="{FF2B5EF4-FFF2-40B4-BE49-F238E27FC236}">
                <a16:creationId xmlns:a16="http://schemas.microsoft.com/office/drawing/2014/main" id="{0C6A4003-8A21-7902-0FCE-9D7C47333A20}"/>
              </a:ext>
            </a:extLst>
          </p:cNvPr>
          <p:cNvSpPr/>
          <p:nvPr/>
        </p:nvSpPr>
        <p:spPr>
          <a:xfrm>
            <a:off x="3481493" y="3366345"/>
            <a:ext cx="4653280" cy="331893"/>
          </a:xfrm>
          <a:prstGeom prst="parallelogram">
            <a:avLst>
              <a:gd name="adj" fmla="val 86173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араллелограмм 36">
            <a:extLst>
              <a:ext uri="{FF2B5EF4-FFF2-40B4-BE49-F238E27FC236}">
                <a16:creationId xmlns:a16="http://schemas.microsoft.com/office/drawing/2014/main" id="{12632D99-CC7A-3860-6D3F-EB9B947A11A6}"/>
              </a:ext>
            </a:extLst>
          </p:cNvPr>
          <p:cNvSpPr/>
          <p:nvPr/>
        </p:nvSpPr>
        <p:spPr>
          <a:xfrm>
            <a:off x="4146972" y="2235199"/>
            <a:ext cx="3207175" cy="331893"/>
          </a:xfrm>
          <a:prstGeom prst="parallelogram">
            <a:avLst>
              <a:gd name="adj" fmla="val 5897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араллелограмм 38">
            <a:extLst>
              <a:ext uri="{FF2B5EF4-FFF2-40B4-BE49-F238E27FC236}">
                <a16:creationId xmlns:a16="http://schemas.microsoft.com/office/drawing/2014/main" id="{1C5848F1-445B-C874-030E-27B12D71F17E}"/>
              </a:ext>
            </a:extLst>
          </p:cNvPr>
          <p:cNvSpPr/>
          <p:nvPr/>
        </p:nvSpPr>
        <p:spPr>
          <a:xfrm>
            <a:off x="4950231" y="1110827"/>
            <a:ext cx="1588682" cy="321207"/>
          </a:xfrm>
          <a:prstGeom prst="parallelogram">
            <a:avLst>
              <a:gd name="adj" fmla="val 314796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93E53D-AE2D-C61A-BEE1-DF4875973444}"/>
              </a:ext>
            </a:extLst>
          </p:cNvPr>
          <p:cNvSpPr txBox="1"/>
          <p:nvPr/>
        </p:nvSpPr>
        <p:spPr>
          <a:xfrm>
            <a:off x="5329420" y="636692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Финал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2CC180-8DBC-0534-46BA-A90066AAC691}"/>
              </a:ext>
            </a:extLst>
          </p:cNvPr>
          <p:cNvSpPr txBox="1"/>
          <p:nvPr/>
        </p:nvSpPr>
        <p:spPr>
          <a:xfrm>
            <a:off x="4612104" y="1510451"/>
            <a:ext cx="2480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Межшкольный этап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F2EA0BB-18F4-BE86-C741-BCC05A63AA33}"/>
              </a:ext>
            </a:extLst>
          </p:cNvPr>
          <p:cNvSpPr txBox="1"/>
          <p:nvPr/>
        </p:nvSpPr>
        <p:spPr>
          <a:xfrm>
            <a:off x="5191060" y="2778510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Заезды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C6D4A7-04C1-AE73-7C20-ADA65F014031}"/>
              </a:ext>
            </a:extLst>
          </p:cNvPr>
          <p:cNvSpPr txBox="1"/>
          <p:nvPr/>
        </p:nvSpPr>
        <p:spPr>
          <a:xfrm>
            <a:off x="4901719" y="390996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Тренировки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8C2697-7BC3-41D9-CD46-377370A80AB0}"/>
              </a:ext>
            </a:extLst>
          </p:cNvPr>
          <p:cNvSpPr txBox="1"/>
          <p:nvPr/>
        </p:nvSpPr>
        <p:spPr>
          <a:xfrm>
            <a:off x="4950231" y="5044346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Регистрация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23E97DF-6332-741D-E898-A79F25EFAB2F}"/>
              </a:ext>
            </a:extLst>
          </p:cNvPr>
          <p:cNvSpPr txBox="1"/>
          <p:nvPr/>
        </p:nvSpPr>
        <p:spPr>
          <a:xfrm>
            <a:off x="5207092" y="6175494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Лекция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C3F9642-D60B-8B69-9D63-A7E6E5C573BF}"/>
              </a:ext>
            </a:extLst>
          </p:cNvPr>
          <p:cNvSpPr txBox="1"/>
          <p:nvPr/>
        </p:nvSpPr>
        <p:spPr>
          <a:xfrm>
            <a:off x="390827" y="471267"/>
            <a:ext cx="32870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Твой путь в проект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08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8" grpId="0" animBg="1"/>
      <p:bldP spid="33" grpId="0" animBg="1"/>
      <p:bldP spid="35" grpId="0" animBg="1"/>
      <p:bldP spid="37" grpId="0" animBg="1"/>
      <p:bldP spid="39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D52C3-EC3D-CE61-D4DA-6DEC2B4D9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Овал 4">
            <a:extLst>
              <a:ext uri="{FF2B5EF4-FFF2-40B4-BE49-F238E27FC236}">
                <a16:creationId xmlns:a16="http://schemas.microsoft.com/office/drawing/2014/main" id="{B26975FD-2419-CFCC-3EE7-30F63FA8F386}"/>
              </a:ext>
            </a:extLst>
          </p:cNvPr>
          <p:cNvSpPr/>
          <p:nvPr/>
        </p:nvSpPr>
        <p:spPr>
          <a:xfrm rot="17601320">
            <a:off x="2533649" y="61912"/>
            <a:ext cx="6734175" cy="6734175"/>
          </a:xfrm>
          <a:prstGeom prst="ellipse">
            <a:avLst/>
          </a:prstGeom>
          <a:ln>
            <a:solidFill>
              <a:schemeClr val="bg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7" name="Овал 6">
            <a:extLst>
              <a:ext uri="{FF2B5EF4-FFF2-40B4-BE49-F238E27FC236}">
                <a16:creationId xmlns:a16="http://schemas.microsoft.com/office/drawing/2014/main" id="{3E29EFB1-C1D6-BB53-89E6-61DBE326BA4A}"/>
              </a:ext>
            </a:extLst>
          </p:cNvPr>
          <p:cNvSpPr/>
          <p:nvPr/>
        </p:nvSpPr>
        <p:spPr>
          <a:xfrm rot="4701584">
            <a:off x="3600449" y="1123949"/>
            <a:ext cx="4610101" cy="4610101"/>
          </a:xfrm>
          <a:prstGeom prst="ellipse">
            <a:avLst/>
          </a:prstGeom>
          <a:ln>
            <a:solidFill>
              <a:schemeClr val="bg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9" name="Овал 8">
            <a:extLst>
              <a:ext uri="{FF2B5EF4-FFF2-40B4-BE49-F238E27FC236}">
                <a16:creationId xmlns:a16="http://schemas.microsoft.com/office/drawing/2014/main" id="{64A38E17-F83F-5063-F9FF-B5ACBE5CD7BB}"/>
              </a:ext>
            </a:extLst>
          </p:cNvPr>
          <p:cNvSpPr/>
          <p:nvPr/>
        </p:nvSpPr>
        <p:spPr>
          <a:xfrm rot="17396301">
            <a:off x="4576760" y="2097880"/>
            <a:ext cx="2662240" cy="2662240"/>
          </a:xfrm>
          <a:prstGeom prst="ellipse">
            <a:avLst/>
          </a:prstGeom>
          <a:ln>
            <a:solidFill>
              <a:schemeClr val="bg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F3C573-EB77-17EB-DA56-972CE5DD4EC2}"/>
              </a:ext>
            </a:extLst>
          </p:cNvPr>
          <p:cNvSpPr txBox="1"/>
          <p:nvPr/>
        </p:nvSpPr>
        <p:spPr>
          <a:xfrm>
            <a:off x="201688" y="323454"/>
            <a:ext cx="105156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600" b="1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Сборная</a:t>
            </a:r>
            <a:r>
              <a:rPr sz="3600" b="1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3600" b="1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города</a:t>
            </a:r>
            <a:r>
              <a:rPr sz="3600" b="1" i="0" dirty="0">
                <a:solidFill>
                  <a:srgbClr val="FFFFFF"/>
                </a:solidFill>
                <a:latin typeface="Arial Black" panose="020B0A04020102020204" pitchFamily="34" charset="0"/>
              </a:rPr>
              <a:t> и </a:t>
            </a:r>
            <a:r>
              <a:rPr sz="3600" b="1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перспективы</a:t>
            </a:r>
            <a:endParaRPr sz="3600" b="1" i="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EB09C2-D9CF-EFC6-4B01-72391A0DCFA7}"/>
              </a:ext>
            </a:extLst>
          </p:cNvPr>
          <p:cNvSpPr/>
          <p:nvPr/>
        </p:nvSpPr>
        <p:spPr>
          <a:xfrm>
            <a:off x="0" y="5181941"/>
            <a:ext cx="12192000" cy="1723743"/>
          </a:xfrm>
          <a:prstGeom prst="rect">
            <a:avLst/>
          </a:prstGeom>
          <a:solidFill>
            <a:schemeClr val="tx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B2B12A-ED28-03B7-4A59-8F074AEABBFD}"/>
              </a:ext>
            </a:extLst>
          </p:cNvPr>
          <p:cNvSpPr txBox="1"/>
          <p:nvPr/>
        </p:nvSpPr>
        <p:spPr>
          <a:xfrm>
            <a:off x="201688" y="5346895"/>
            <a:ext cx="11647412" cy="13135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1" i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Сборная</a:t>
            </a:r>
            <a:r>
              <a:rPr sz="1900" b="1" i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sz="1900" b="1" i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города</a:t>
            </a:r>
            <a:r>
              <a:rPr sz="1900" b="0" i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—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формируется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по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итогам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Кубка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Главы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города</a:t>
            </a:r>
            <a:endParaRPr sz="1900" b="0" i="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1" i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Окружные</a:t>
            </a:r>
            <a:r>
              <a:rPr sz="1900" b="1" i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sz="1900" b="1" i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соревнования</a:t>
            </a:r>
            <a:r>
              <a:rPr sz="1900" b="0" i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—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представляем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Ханты-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Мансийск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на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уровне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Югры</a:t>
            </a:r>
            <a:endParaRPr sz="1900" b="0" i="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1" i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Дальше</a:t>
            </a:r>
            <a:r>
              <a:rPr sz="1900" b="1" i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— </a:t>
            </a:r>
            <a:r>
              <a:rPr sz="1900" b="1" i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больше</a:t>
            </a:r>
            <a:r>
              <a:rPr sz="1900" b="0" i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—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всероссийские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старты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и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сборная</a:t>
            </a:r>
            <a:r>
              <a:rPr sz="1900" b="0" i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chemeClr val="bg1"/>
                </a:solidFill>
                <a:latin typeface="Arial Black" panose="020B0A04020102020204" pitchFamily="34" charset="0"/>
              </a:rPr>
              <a:t>России</a:t>
            </a:r>
            <a:endParaRPr sz="1900" b="0" i="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55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1E94D8-2558-F0EC-E21A-9968E193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Овал 3">
            <a:extLst>
              <a:ext uri="{FF2B5EF4-FFF2-40B4-BE49-F238E27FC236}">
                <a16:creationId xmlns:a16="http://schemas.microsoft.com/office/drawing/2014/main" id="{D19E3BF6-6144-CCBA-A49C-DCDD469596A6}"/>
              </a:ext>
            </a:extLst>
          </p:cNvPr>
          <p:cNvSpPr/>
          <p:nvPr/>
        </p:nvSpPr>
        <p:spPr>
          <a:xfrm rot="11397089">
            <a:off x="2533649" y="61912"/>
            <a:ext cx="6734175" cy="6734175"/>
          </a:xfrm>
          <a:prstGeom prst="ellipse">
            <a:avLst/>
          </a:prstGeom>
          <a:ln>
            <a:solidFill>
              <a:schemeClr val="bg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5" name="Овал 4">
            <a:extLst>
              <a:ext uri="{FF2B5EF4-FFF2-40B4-BE49-F238E27FC236}">
                <a16:creationId xmlns:a16="http://schemas.microsoft.com/office/drawing/2014/main" id="{73D68E54-AB15-6574-98C3-D3523E00F043}"/>
              </a:ext>
            </a:extLst>
          </p:cNvPr>
          <p:cNvSpPr/>
          <p:nvPr/>
        </p:nvSpPr>
        <p:spPr>
          <a:xfrm rot="11586563">
            <a:off x="3600449" y="1123949"/>
            <a:ext cx="4610101" cy="4610101"/>
          </a:xfrm>
          <a:prstGeom prst="ellipse">
            <a:avLst/>
          </a:prstGeom>
          <a:ln>
            <a:solidFill>
              <a:schemeClr val="bg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6" name="Овал 5">
            <a:extLst>
              <a:ext uri="{FF2B5EF4-FFF2-40B4-BE49-F238E27FC236}">
                <a16:creationId xmlns:a16="http://schemas.microsoft.com/office/drawing/2014/main" id="{F42B53E4-0B7E-8EFE-927A-08DCC3ED8181}"/>
              </a:ext>
            </a:extLst>
          </p:cNvPr>
          <p:cNvSpPr/>
          <p:nvPr/>
        </p:nvSpPr>
        <p:spPr>
          <a:xfrm rot="6858198">
            <a:off x="4576760" y="2097880"/>
            <a:ext cx="2662240" cy="2662240"/>
          </a:xfrm>
          <a:prstGeom prst="ellipse">
            <a:avLst/>
          </a:prstGeom>
          <a:ln>
            <a:solidFill>
              <a:schemeClr val="bg2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3F0D5C-9982-A6F3-2D41-7A3608084B93}"/>
              </a:ext>
            </a:extLst>
          </p:cNvPr>
          <p:cNvSpPr txBox="1"/>
          <p:nvPr/>
        </p:nvSpPr>
        <p:spPr>
          <a:xfrm>
            <a:off x="97665" y="221081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FFFFFF"/>
                </a:solidFill>
                <a:latin typeface="Arial Black" panose="020B0A04020102020204" pitchFamily="34" charset="0"/>
              </a:rPr>
              <a:t>Условия участия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53BFD0-B53C-CA82-C63B-6FFD48503E57}"/>
              </a:ext>
            </a:extLst>
          </p:cNvPr>
          <p:cNvSpPr txBox="1"/>
          <p:nvPr/>
        </p:nvSpPr>
        <p:spPr>
          <a:xfrm>
            <a:off x="0" y="4046283"/>
            <a:ext cx="10607040" cy="176926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1" i="0" dirty="0" err="1">
                <a:solidFill>
                  <a:srgbClr val="FFD200"/>
                </a:solidFill>
                <a:latin typeface="Arial Black" panose="020B0A04020102020204" pitchFamily="34" charset="0"/>
              </a:rPr>
              <a:t>Возраст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 — 10–17 </a:t>
            </a:r>
            <a:r>
              <a:rPr sz="19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лет</a:t>
            </a:r>
            <a:endParaRPr sz="1900" b="0" i="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1" i="0" dirty="0" err="1">
                <a:solidFill>
                  <a:srgbClr val="FFD200"/>
                </a:solidFill>
                <a:latin typeface="Arial Black" panose="020B0A04020102020204" pitchFamily="34" charset="0"/>
              </a:rPr>
              <a:t>Стоимость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 — </a:t>
            </a:r>
            <a:r>
              <a:rPr lang="ru-RU"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бесплатное обучение и участие</a:t>
            </a:r>
            <a:endParaRPr sz="1900" b="0" i="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1" i="0" dirty="0" err="1">
                <a:solidFill>
                  <a:srgbClr val="FFD200"/>
                </a:solidFill>
                <a:latin typeface="Arial Black" panose="020B0A04020102020204" pitchFamily="34" charset="0"/>
              </a:rPr>
              <a:t>Оборудование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 — </a:t>
            </a:r>
            <a:r>
              <a:rPr lang="ru-RU" sz="1900" dirty="0">
                <a:solidFill>
                  <a:schemeClr val="bg1"/>
                </a:solidFill>
                <a:latin typeface="Arial Black" panose="020B0A04020102020204" pitchFamily="34" charset="0"/>
              </a:rPr>
              <a:t>пульты приобретаются за счёт спортсменов</a:t>
            </a:r>
            <a:endParaRPr sz="1900" b="0" i="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900" b="1" i="0" dirty="0">
                <a:solidFill>
                  <a:srgbClr val="00D4FF"/>
                </a:solidFill>
                <a:latin typeface="Arial Black" panose="020B0A04020102020204" pitchFamily="34" charset="0"/>
              </a:rPr>
              <a:t>•  </a:t>
            </a:r>
            <a:r>
              <a:rPr sz="19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Главное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— </a:t>
            </a:r>
            <a:r>
              <a:rPr sz="19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желание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научиться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19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летать</a:t>
            </a:r>
            <a:r>
              <a:rPr sz="19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2453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807DBE63-804E-D1C6-3F33-2F3FEEC64A8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A92E08-3E38-5B1E-45F9-175FFAE2878A}"/>
              </a:ext>
            </a:extLst>
          </p:cNvPr>
          <p:cNvSpPr txBox="1"/>
          <p:nvPr/>
        </p:nvSpPr>
        <p:spPr>
          <a:xfrm>
            <a:off x="8778240" y="320040"/>
            <a:ext cx="2926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 i="0">
                <a:solidFill>
                  <a:srgbClr val="00D4FF"/>
                </a:solidFill>
                <a:latin typeface="Calibri"/>
              </a:rPr>
              <a:t>РЕГИСТРАЦИЯ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EA88CF-676A-91EA-11A4-9B759AEC1151}"/>
              </a:ext>
            </a:extLst>
          </p:cNvPr>
          <p:cNvSpPr txBox="1"/>
          <p:nvPr/>
        </p:nvSpPr>
        <p:spPr>
          <a:xfrm>
            <a:off x="822960" y="502920"/>
            <a:ext cx="105156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600" b="1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Как</a:t>
            </a:r>
            <a:r>
              <a:rPr sz="3600" b="1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3600" b="1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записаться</a:t>
            </a:r>
            <a:endParaRPr sz="3600" b="1" i="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F42ACD-951F-A28D-70AC-A81359DF48A8}"/>
              </a:ext>
            </a:extLst>
          </p:cNvPr>
          <p:cNvSpPr/>
          <p:nvPr/>
        </p:nvSpPr>
        <p:spPr>
          <a:xfrm>
            <a:off x="868680" y="1417320"/>
            <a:ext cx="2011680" cy="63500"/>
          </a:xfrm>
          <a:prstGeom prst="rect">
            <a:avLst/>
          </a:prstGeom>
          <a:solidFill>
            <a:srgbClr val="00D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5BEE76EB-F976-1AED-B2AA-3CE64C39EF14}"/>
              </a:ext>
            </a:extLst>
          </p:cNvPr>
          <p:cNvSpPr/>
          <p:nvPr/>
        </p:nvSpPr>
        <p:spPr>
          <a:xfrm>
            <a:off x="8321040" y="1737360"/>
            <a:ext cx="2926080" cy="2926080"/>
          </a:xfrm>
          <a:prstGeom prst="rect">
            <a:avLst/>
          </a:prstGeom>
          <a:solidFill>
            <a:srgbClr val="142C46"/>
          </a:solidFill>
          <a:ln w="25400">
            <a:solidFill>
              <a:srgbClr val="00D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i="0" dirty="0">
                <a:solidFill>
                  <a:srgbClr val="00D4FF"/>
                </a:solidFill>
                <a:latin typeface="Calibri"/>
              </a:rPr>
              <a:t>[QR-</a:t>
            </a:r>
            <a:r>
              <a:rPr sz="1600" b="1" i="0" dirty="0" err="1">
                <a:solidFill>
                  <a:srgbClr val="00D4FF"/>
                </a:solidFill>
                <a:latin typeface="Calibri"/>
              </a:rPr>
              <a:t>код</a:t>
            </a:r>
            <a:r>
              <a:rPr sz="1600" b="1" i="0" dirty="0">
                <a:solidFill>
                  <a:srgbClr val="00D4FF"/>
                </a:solidFill>
                <a:latin typeface="Calibri"/>
              </a:rPr>
              <a:t> / </a:t>
            </a:r>
            <a:r>
              <a:rPr sz="1600" b="1" i="0" dirty="0" err="1">
                <a:solidFill>
                  <a:srgbClr val="00D4FF"/>
                </a:solidFill>
                <a:latin typeface="Calibri"/>
              </a:rPr>
              <a:t>ссылка</a:t>
            </a:r>
            <a:r>
              <a:rPr sz="1600" b="1" i="0" dirty="0">
                <a:solidFill>
                  <a:srgbClr val="00D4FF"/>
                </a:solidFill>
                <a:latin typeface="Calibri"/>
              </a:rPr>
              <a:t>
</a:t>
            </a:r>
            <a:r>
              <a:rPr sz="1600" b="1" i="0" dirty="0" err="1">
                <a:solidFill>
                  <a:srgbClr val="00D4FF"/>
                </a:solidFill>
                <a:latin typeface="Calibri"/>
              </a:rPr>
              <a:t>на</a:t>
            </a:r>
            <a:r>
              <a:rPr sz="1600" b="1" i="0" dirty="0">
                <a:solidFill>
                  <a:srgbClr val="00D4FF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0D4FF"/>
                </a:solidFill>
                <a:latin typeface="Calibri"/>
              </a:rPr>
              <a:t>онлайн-форму</a:t>
            </a:r>
            <a:r>
              <a:rPr sz="1600" b="1" i="0" dirty="0">
                <a:solidFill>
                  <a:srgbClr val="00D4FF"/>
                </a:solidFill>
                <a:latin typeface="Calibri"/>
              </a:rPr>
              <a:t>
</a:t>
            </a:r>
            <a:r>
              <a:rPr sz="1600" b="1" i="0" dirty="0" err="1">
                <a:solidFill>
                  <a:srgbClr val="00D4FF"/>
                </a:solidFill>
                <a:latin typeface="Calibri"/>
              </a:rPr>
              <a:t>регистрации</a:t>
            </a:r>
            <a:r>
              <a:rPr sz="1600" b="1" i="0" dirty="0">
                <a:solidFill>
                  <a:srgbClr val="00D4FF"/>
                </a:solidFill>
                <a:latin typeface="Calibri"/>
              </a:rPr>
              <a:t>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D536A5-017D-DD2A-CCF6-1B3E8BCCEBDA}"/>
              </a:ext>
            </a:extLst>
          </p:cNvPr>
          <p:cNvSpPr txBox="1"/>
          <p:nvPr/>
        </p:nvSpPr>
        <p:spPr>
          <a:xfrm>
            <a:off x="822960" y="1737360"/>
            <a:ext cx="7132320" cy="29751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000"/>
              </a:spcAft>
            </a:pPr>
            <a:r>
              <a:rPr sz="2200" b="1" i="0" dirty="0">
                <a:solidFill>
                  <a:srgbClr val="FFD200"/>
                </a:solidFill>
                <a:latin typeface="Arial Black" panose="020B0A04020102020204" pitchFamily="34" charset="0"/>
              </a:rPr>
              <a:t>1.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Отсканируй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QR-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код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или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перейди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по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ссылке</a:t>
            </a:r>
            <a:endParaRPr lang="ru-RU" sz="2200" b="0" i="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>
              <a:spcAft>
                <a:spcPts val="1000"/>
              </a:spcAft>
            </a:pPr>
            <a:endParaRPr sz="2200" b="0" i="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>
              <a:spcAft>
                <a:spcPts val="1000"/>
              </a:spcAft>
            </a:pPr>
            <a:r>
              <a:rPr sz="2200" b="1" i="0" dirty="0">
                <a:solidFill>
                  <a:srgbClr val="FFD200"/>
                </a:solidFill>
                <a:latin typeface="Arial Black" panose="020B0A04020102020204" pitchFamily="34" charset="0"/>
              </a:rPr>
              <a:t>2.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Заполни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онлайн</a:t>
            </a:r>
            <a:r>
              <a:rPr lang="ru-RU" sz="2200" dirty="0">
                <a:solidFill>
                  <a:srgbClr val="FFFFFF"/>
                </a:solidFill>
                <a:latin typeface="Arial Black" panose="020B0A04020102020204" pitchFamily="34" charset="0"/>
              </a:rPr>
              <a:t> или офлайн форму.</a:t>
            </a:r>
          </a:p>
          <a:p>
            <a:pPr>
              <a:spcAft>
                <a:spcPts val="1000"/>
              </a:spcAft>
            </a:pPr>
            <a:endParaRPr sz="2200" b="0" i="0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>
              <a:spcAft>
                <a:spcPts val="1000"/>
              </a:spcAft>
            </a:pPr>
            <a:r>
              <a:rPr sz="2200" b="1" i="0" dirty="0">
                <a:solidFill>
                  <a:srgbClr val="FFD200"/>
                </a:solidFill>
                <a:latin typeface="Arial Black" panose="020B0A04020102020204" pitchFamily="34" charset="0"/>
              </a:rPr>
              <a:t>3.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Мы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свяжемся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с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тобой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и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пригласим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на</a:t>
            </a:r>
            <a:r>
              <a:rPr sz="2200" b="0" i="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Arial Black" panose="020B0A04020102020204" pitchFamily="34" charset="0"/>
              </a:rPr>
              <a:t>тренировку</a:t>
            </a:r>
            <a:endParaRPr sz="2200" b="0" i="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FC640F-4551-93B3-1BC5-5D914AF81A90}"/>
              </a:ext>
            </a:extLst>
          </p:cNvPr>
          <p:cNvSpPr txBox="1"/>
          <p:nvPr/>
        </p:nvSpPr>
        <p:spPr>
          <a:xfrm>
            <a:off x="822960" y="5082540"/>
            <a:ext cx="713232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600" b="1" i="0" dirty="0" err="1">
                <a:solidFill>
                  <a:srgbClr val="00D4FF"/>
                </a:solidFill>
                <a:latin typeface="Calibri"/>
              </a:rPr>
              <a:t>Контакты</a:t>
            </a:r>
            <a:r>
              <a:rPr sz="1600" b="1" i="0" dirty="0">
                <a:solidFill>
                  <a:srgbClr val="00D4FF"/>
                </a:solidFill>
                <a:latin typeface="Calibri"/>
              </a:rPr>
              <a:t>:</a:t>
            </a:r>
          </a:p>
          <a:p>
            <a:r>
              <a:rPr sz="1600" b="0" i="0" dirty="0">
                <a:solidFill>
                  <a:srgbClr val="FFFFFF"/>
                </a:solidFill>
                <a:latin typeface="Calibri"/>
              </a:rPr>
              <a:t>+7 (922) 428-97-96  •  dobrikovdv@mail.ru</a:t>
            </a:r>
          </a:p>
          <a:p>
            <a:r>
              <a:rPr sz="1600" b="0" i="0" dirty="0">
                <a:solidFill>
                  <a:srgbClr val="FFFFFF"/>
                </a:solidFill>
                <a:latin typeface="Calibri"/>
              </a:rPr>
              <a:t>coddykhanty.ru  •  vk.com/</a:t>
            </a:r>
            <a:r>
              <a:rPr sz="1600" b="0" i="0" dirty="0" err="1">
                <a:solidFill>
                  <a:srgbClr val="FFFFFF"/>
                </a:solidFill>
                <a:latin typeface="Calibri"/>
              </a:rPr>
              <a:t>coddykhanty</a:t>
            </a:r>
            <a:endParaRPr sz="160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D936C9-3E2F-E3F3-49FF-14ACE2CE1E6F}"/>
              </a:ext>
            </a:extLst>
          </p:cNvPr>
          <p:cNvSpPr txBox="1"/>
          <p:nvPr/>
        </p:nvSpPr>
        <p:spPr>
          <a:xfrm>
            <a:off x="365760" y="644652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000" b="0" i="0">
                <a:solidFill>
                  <a:srgbClr val="B8C4D0"/>
                </a:solidFill>
                <a:latin typeface="Calibri"/>
              </a:rPr>
              <a:t>Крылья Стерха • Ханты-Мансийск • 2026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CFC336-2A0E-5320-BD3E-82641FF983EA}"/>
              </a:ext>
            </a:extLst>
          </p:cNvPr>
          <p:cNvSpPr txBox="1"/>
          <p:nvPr/>
        </p:nvSpPr>
        <p:spPr>
          <a:xfrm>
            <a:off x="11155680" y="644652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B8C4D0"/>
                </a:solidFill>
                <a:latin typeface="Calibri"/>
              </a:rPr>
              <a:t>14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D0B9D40-B66D-C0BB-2121-EC9625B83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192" y="1652171"/>
            <a:ext cx="353377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20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684</Words>
  <Application>Microsoft Office PowerPoint</Application>
  <PresentationFormat>Широкоэкранный</PresentationFormat>
  <Paragraphs>104</Paragraphs>
  <Slides>33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Тема Office</vt:lpstr>
      <vt:lpstr> </vt:lpstr>
      <vt:lpstr> </vt:lpstr>
      <vt:lpstr>Презентация PowerPoint</vt:lpstr>
      <vt:lpstr>Презентация PowerPoint</vt:lpstr>
      <vt:lpstr>Что такое гонки дронов?</vt:lpstr>
      <vt:lpstr>Что такое гонки дронов?</vt:lpstr>
      <vt:lpstr>Что такое гонки дронов?</vt:lpstr>
      <vt:lpstr>Что такое гонки дронов?</vt:lpstr>
      <vt:lpstr>Что такое гонки дронов?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Евгений Новоселов</dc:creator>
  <cp:lastModifiedBy>Евгений Новоселов</cp:lastModifiedBy>
  <cp:revision>14</cp:revision>
  <dcterms:created xsi:type="dcterms:W3CDTF">2026-08-31T17:49:04Z</dcterms:created>
  <dcterms:modified xsi:type="dcterms:W3CDTF">2026-09-07T15:05:16Z</dcterms:modified>
</cp:coreProperties>
</file>